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33" r:id="rId1"/>
  </p:sldMasterIdLst>
  <p:notesMasterIdLst>
    <p:notesMasterId r:id="rId6"/>
  </p:notesMasterIdLst>
  <p:handoutMasterIdLst>
    <p:handoutMasterId r:id="rId7"/>
  </p:handoutMasterIdLst>
  <p:sldIdLst>
    <p:sldId id="271" r:id="rId2"/>
    <p:sldId id="272" r:id="rId3"/>
    <p:sldId id="273" r:id="rId4"/>
    <p:sldId id="275" r:id="rId5"/>
  </p:sldIdLst>
  <p:sldSz cx="12192000" cy="6858000"/>
  <p:notesSz cx="6858000" cy="9144000"/>
  <p:embeddedFontLst>
    <p:embeddedFont>
      <p:font typeface="Segoe UI Semilight" panose="020B0402040204020203" pitchFamily="34" charset="0"/>
      <p:regular r:id="rId8"/>
      <p:italic r:id="rId9"/>
    </p:embeddedFont>
    <p:embeddedFont>
      <p:font typeface="Roboto Condensed Light" panose="020B0604020202020204" charset="0"/>
      <p:regular r:id="rId10"/>
      <p:bold r:id="rId11"/>
      <p:italic r:id="rId12"/>
      <p:boldItalic r:id="rId13"/>
    </p:embeddedFont>
    <p:embeddedFont>
      <p:font typeface="Roboto" panose="020B0604020202020204" charset="0"/>
      <p:regular r:id="rId14"/>
      <p:bold r:id="rId15"/>
      <p:italic r:id="rId16"/>
      <p:boldItalic r:id="rId17"/>
    </p:embeddedFont>
    <p:embeddedFont>
      <p:font typeface="Roboto Condensed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da-DK"/>
    </a:defPPr>
    <a:lvl1pPr marL="0" algn="l" defTabSz="1091563" rtl="0" eaLnBrk="1" latinLnBrk="0" hangingPunct="1">
      <a:defRPr sz="2133" kern="1200">
        <a:solidFill>
          <a:schemeClr val="tx1"/>
        </a:solidFill>
        <a:latin typeface="+mn-lt"/>
        <a:ea typeface="+mn-ea"/>
        <a:cs typeface="+mn-cs"/>
      </a:defRPr>
    </a:lvl1pPr>
    <a:lvl2pPr marL="545781" algn="l" defTabSz="1091563" rtl="0" eaLnBrk="1" latinLnBrk="0" hangingPunct="1">
      <a:defRPr sz="2133" kern="1200">
        <a:solidFill>
          <a:schemeClr val="tx1"/>
        </a:solidFill>
        <a:latin typeface="+mn-lt"/>
        <a:ea typeface="+mn-ea"/>
        <a:cs typeface="+mn-cs"/>
      </a:defRPr>
    </a:lvl2pPr>
    <a:lvl3pPr marL="1091563" algn="l" defTabSz="1091563" rtl="0" eaLnBrk="1" latinLnBrk="0" hangingPunct="1">
      <a:defRPr sz="2133" kern="1200">
        <a:solidFill>
          <a:schemeClr val="tx1"/>
        </a:solidFill>
        <a:latin typeface="+mn-lt"/>
        <a:ea typeface="+mn-ea"/>
        <a:cs typeface="+mn-cs"/>
      </a:defRPr>
    </a:lvl3pPr>
    <a:lvl4pPr marL="1637344" algn="l" defTabSz="1091563" rtl="0" eaLnBrk="1" latinLnBrk="0" hangingPunct="1">
      <a:defRPr sz="2133" kern="1200">
        <a:solidFill>
          <a:schemeClr val="tx1"/>
        </a:solidFill>
        <a:latin typeface="+mn-lt"/>
        <a:ea typeface="+mn-ea"/>
        <a:cs typeface="+mn-cs"/>
      </a:defRPr>
    </a:lvl4pPr>
    <a:lvl5pPr marL="2183128" algn="l" defTabSz="1091563" rtl="0" eaLnBrk="1" latinLnBrk="0" hangingPunct="1">
      <a:defRPr sz="2133" kern="1200">
        <a:solidFill>
          <a:schemeClr val="tx1"/>
        </a:solidFill>
        <a:latin typeface="+mn-lt"/>
        <a:ea typeface="+mn-ea"/>
        <a:cs typeface="+mn-cs"/>
      </a:defRPr>
    </a:lvl5pPr>
    <a:lvl6pPr marL="2728909" algn="l" defTabSz="1091563" rtl="0" eaLnBrk="1" latinLnBrk="0" hangingPunct="1">
      <a:defRPr sz="2133" kern="1200">
        <a:solidFill>
          <a:schemeClr val="tx1"/>
        </a:solidFill>
        <a:latin typeface="+mn-lt"/>
        <a:ea typeface="+mn-ea"/>
        <a:cs typeface="+mn-cs"/>
      </a:defRPr>
    </a:lvl6pPr>
    <a:lvl7pPr marL="3274691" algn="l" defTabSz="1091563" rtl="0" eaLnBrk="1" latinLnBrk="0" hangingPunct="1">
      <a:defRPr sz="2133" kern="1200">
        <a:solidFill>
          <a:schemeClr val="tx1"/>
        </a:solidFill>
        <a:latin typeface="+mn-lt"/>
        <a:ea typeface="+mn-ea"/>
        <a:cs typeface="+mn-cs"/>
      </a:defRPr>
    </a:lvl7pPr>
    <a:lvl8pPr marL="3820472" algn="l" defTabSz="1091563" rtl="0" eaLnBrk="1" latinLnBrk="0" hangingPunct="1">
      <a:defRPr sz="2133" kern="1200">
        <a:solidFill>
          <a:schemeClr val="tx1"/>
        </a:solidFill>
        <a:latin typeface="+mn-lt"/>
        <a:ea typeface="+mn-ea"/>
        <a:cs typeface="+mn-cs"/>
      </a:defRPr>
    </a:lvl8pPr>
    <a:lvl9pPr marL="4366255" algn="l" defTabSz="1091563" rtl="0" eaLnBrk="1" latinLnBrk="0" hangingPunct="1">
      <a:defRPr sz="213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e Holm" initials="HH" lastIdx="3" clrIdx="0">
    <p:extLst>
      <p:ext uri="{19B8F6BF-5375-455C-9EA6-DF929625EA0E}">
        <p15:presenceInfo xmlns:p15="http://schemas.microsoft.com/office/powerpoint/2012/main" userId="S-1-5-21-2100284113-1573851820-878952375-4889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BB4E27"/>
    <a:srgbClr val="F47D2A"/>
    <a:srgbClr val="0091EA"/>
    <a:srgbClr val="1E6791"/>
    <a:srgbClr val="AED9DE"/>
    <a:srgbClr val="0097A7"/>
    <a:srgbClr val="EC4B62"/>
    <a:srgbClr val="045C65"/>
    <a:srgbClr val="FDD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95" autoAdjust="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09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2BCE9-4136-4D5E-BEB8-19BEBAD020A0}" type="datetime1">
              <a:rPr lang="en-US" smtClean="0"/>
              <a:t>5/15/2024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243F1-5196-459A-96C4-B1E1C6A91D02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690757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4B0CC-9930-4033-9F28-0912E6A4A776}" type="datetime1">
              <a:rPr lang="en-US" smtClean="0"/>
              <a:t>5/15/2024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01E17-9508-4F75-8DF4-D058B0EAC3C9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14409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9156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1pPr>
    <a:lvl2pPr marL="545781" algn="l" defTabSz="109156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2pPr>
    <a:lvl3pPr marL="1091563" algn="l" defTabSz="109156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3pPr>
    <a:lvl4pPr marL="1637344" algn="l" defTabSz="109156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4pPr>
    <a:lvl5pPr marL="2183128" algn="l" defTabSz="109156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5pPr>
    <a:lvl6pPr marL="2728909" algn="l" defTabSz="109156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6pPr>
    <a:lvl7pPr marL="3274691" algn="l" defTabSz="109156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7pPr>
    <a:lvl8pPr marL="3820472" algn="l" defTabSz="109156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8pPr>
    <a:lvl9pPr marL="4366255" algn="l" defTabSz="109156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kyfish.com/sh/qm9jk1vx/1ac10393/2251867/sorting/created/order/deschttps:/app.skyfish.com/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hyperlink" Target="https://www.skyfish.com/sh/etb4sluq/1aed0397/2317796/sorting/created/order/desc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hyperlink" Target="https://www.skyfish.com/sh/4ta1frun/1a80038d/2313565/sorting/created/order/desc" TargetMode="External"/><Relationship Id="rId9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Bille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9997"/>
            <a:ext cx="12245331" cy="6887998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60" y="1037879"/>
            <a:ext cx="1519192" cy="1521600"/>
          </a:xfrm>
          <a:prstGeom prst="rect">
            <a:avLst/>
          </a:prstGeom>
        </p:spPr>
      </p:pic>
      <p:sp>
        <p:nvSpPr>
          <p:cNvPr id="8" name="Pladsholder til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1245517" y="4725144"/>
            <a:ext cx="8160907" cy="480053"/>
          </a:xfrm>
          <a:prstGeom prst="rect">
            <a:avLst/>
          </a:prstGeom>
          <a:effectLst>
            <a:softEdge rad="0"/>
          </a:effectLst>
        </p:spPr>
        <p:txBody>
          <a:bodyPr lIns="18000" anchor="t">
            <a:noAutofit/>
          </a:bodyPr>
          <a:lstStyle>
            <a:lvl1pPr marL="0" indent="0" algn="l">
              <a:buNone/>
              <a:defRPr sz="2600" b="0" baseline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noProof="0" dirty="0" err="1" smtClean="0"/>
              <a:t>Klik</a:t>
            </a:r>
            <a:r>
              <a:rPr lang="en-US" noProof="0" dirty="0" smtClean="0"/>
              <a:t> her for at </a:t>
            </a:r>
            <a:r>
              <a:rPr lang="en-US" noProof="0" dirty="0" err="1" smtClean="0"/>
              <a:t>tilføje</a:t>
            </a:r>
            <a:r>
              <a:rPr lang="en-US" noProof="0" dirty="0" smtClean="0"/>
              <a:t> </a:t>
            </a:r>
            <a:r>
              <a:rPr lang="en-US" noProof="0" dirty="0" err="1" smtClean="0"/>
              <a:t>en</a:t>
            </a:r>
            <a:r>
              <a:rPr lang="en-US" noProof="0" dirty="0" smtClean="0"/>
              <a:t> </a:t>
            </a:r>
            <a:r>
              <a:rPr lang="en-US" noProof="0" dirty="0" err="1" smtClean="0"/>
              <a:t>underoverskrift</a:t>
            </a:r>
            <a:endParaRPr lang="en-US" noProof="0" dirty="0"/>
          </a:p>
        </p:txBody>
      </p:sp>
      <p:sp>
        <p:nvSpPr>
          <p:cNvPr id="11" name="Pladsholder til dato 14"/>
          <p:cNvSpPr>
            <a:spLocks noGrp="1"/>
          </p:cNvSpPr>
          <p:nvPr>
            <p:ph type="dt" sz="half" idx="13"/>
          </p:nvPr>
        </p:nvSpPr>
        <p:spPr>
          <a:xfrm>
            <a:off x="1245517" y="5373216"/>
            <a:ext cx="1642631" cy="365125"/>
          </a:xfrm>
          <a:prstGeom prst="rect">
            <a:avLst/>
          </a:prstGeom>
        </p:spPr>
        <p:txBody>
          <a:bodyPr lIns="36000"/>
          <a:lstStyle>
            <a:lvl1pPr>
              <a:defRPr sz="11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Segoe UI Semilight" panose="020B0402040204020203" pitchFamily="34" charset="0"/>
              </a:defRPr>
            </a:lvl1pPr>
          </a:lstStyle>
          <a:p>
            <a:fld id="{8495CB62-E429-41F0-9251-2082699143B5}" type="datetime2">
              <a:rPr lang="da-DK" smtClean="0"/>
              <a:pPr/>
              <a:t>15. maj 2024</a:t>
            </a:fld>
            <a:endParaRPr lang="da-DK" dirty="0"/>
          </a:p>
        </p:txBody>
      </p:sp>
      <p:sp>
        <p:nvSpPr>
          <p:cNvPr id="12" name="Pladsholder til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1245517" y="2756925"/>
            <a:ext cx="9098955" cy="1824203"/>
          </a:xfrm>
          <a:prstGeom prst="rect">
            <a:avLst/>
          </a:prstGeom>
          <a:effectLst>
            <a:softEdge rad="0"/>
          </a:effectLst>
        </p:spPr>
        <p:txBody>
          <a:bodyPr lIns="0" anchor="t" anchorCtr="0">
            <a:noAutofit/>
          </a:bodyPr>
          <a:lstStyle>
            <a:lvl1pPr marL="0" indent="0" algn="l">
              <a:buNone/>
              <a:defRPr sz="5000" b="0" baseline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pPr lvl="0"/>
            <a:r>
              <a:rPr lang="en-US" noProof="0" dirty="0" err="1" smtClean="0"/>
              <a:t>Klik</a:t>
            </a:r>
            <a:r>
              <a:rPr lang="en-US" noProof="0" dirty="0" smtClean="0"/>
              <a:t> her for at </a:t>
            </a:r>
            <a:r>
              <a:rPr lang="en-US" noProof="0" dirty="0" err="1" smtClean="0"/>
              <a:t>tilføje</a:t>
            </a:r>
            <a:r>
              <a:rPr lang="en-US" noProof="0" dirty="0" smtClean="0"/>
              <a:t> den </a:t>
            </a:r>
            <a:r>
              <a:rPr lang="en-US" noProof="0" dirty="0" err="1" smtClean="0"/>
              <a:t>primære</a:t>
            </a:r>
            <a:r>
              <a:rPr lang="en-US" noProof="0" dirty="0" smtClean="0"/>
              <a:t> </a:t>
            </a:r>
            <a:r>
              <a:rPr lang="en-US" noProof="0" dirty="0" err="1" smtClean="0"/>
              <a:t>overskrift</a:t>
            </a:r>
            <a:r>
              <a:rPr lang="en-US" noProof="0" dirty="0" smtClean="0"/>
              <a:t> </a:t>
            </a:r>
            <a:r>
              <a:rPr lang="en-US" noProof="0" dirty="0" err="1" smtClean="0"/>
              <a:t>på</a:t>
            </a:r>
            <a:r>
              <a:rPr lang="en-US" noProof="0" dirty="0" smtClean="0"/>
              <a:t> max to </a:t>
            </a:r>
            <a:r>
              <a:rPr lang="en-US" noProof="0" dirty="0" err="1" smtClean="0"/>
              <a:t>linjer</a:t>
            </a:r>
            <a:endParaRPr lang="en-US" noProof="0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534" y="6107839"/>
            <a:ext cx="1463724" cy="5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8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556334" y="274639"/>
            <a:ext cx="11084804" cy="1143000"/>
          </a:xfrm>
          <a:prstGeom prst="rect">
            <a:avLst/>
          </a:prstGeom>
        </p:spPr>
        <p:txBody>
          <a:bodyPr vert="horz" lIns="0" tIns="40934" rIns="81869" bIns="40934" rtlCol="0" anchor="b" anchorCtr="0">
            <a:normAutofit/>
          </a:bodyPr>
          <a:lstStyle>
            <a:lvl1pPr>
              <a:defRPr/>
            </a:lvl1pPr>
          </a:lstStyle>
          <a:p>
            <a:r>
              <a:rPr lang="en-US" noProof="0" dirty="0" err="1" smtClean="0"/>
              <a:t>Klik</a:t>
            </a:r>
            <a:r>
              <a:rPr lang="en-US" noProof="0" dirty="0" smtClean="0"/>
              <a:t> her for at </a:t>
            </a:r>
            <a:r>
              <a:rPr lang="en-US" noProof="0" dirty="0" err="1" smtClean="0"/>
              <a:t>tilføje</a:t>
            </a:r>
            <a:r>
              <a:rPr lang="en-US" noProof="0" dirty="0" smtClean="0"/>
              <a:t> </a:t>
            </a:r>
            <a:r>
              <a:rPr lang="en-US" noProof="0" dirty="0" err="1" smtClean="0"/>
              <a:t>tekst</a:t>
            </a:r>
            <a:endParaRPr lang="en-US" noProof="0" dirty="0"/>
          </a:p>
        </p:txBody>
      </p:sp>
      <p:sp>
        <p:nvSpPr>
          <p:cNvPr id="15" name="Tekstfelt 14"/>
          <p:cNvSpPr txBox="1"/>
          <p:nvPr userDrawn="1"/>
        </p:nvSpPr>
        <p:spPr>
          <a:xfrm flipH="1">
            <a:off x="556334" y="6308334"/>
            <a:ext cx="1458561" cy="24000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900" dirty="0" err="1" smtClean="0"/>
              <a:t>Energistyrelsen</a:t>
            </a:r>
            <a:endParaRPr lang="da-DK" sz="900" dirty="0"/>
          </a:p>
        </p:txBody>
      </p:sp>
      <p:cxnSp>
        <p:nvCxnSpPr>
          <p:cNvPr id="16" name="Lige forbindelse 15"/>
          <p:cNvCxnSpPr/>
          <p:nvPr userDrawn="1"/>
        </p:nvCxnSpPr>
        <p:spPr>
          <a:xfrm flipH="1">
            <a:off x="556334" y="6152230"/>
            <a:ext cx="94814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Pladsholder til dato 14"/>
          <p:cNvSpPr>
            <a:spLocks noGrp="1"/>
          </p:cNvSpPr>
          <p:nvPr>
            <p:ph type="dt" sz="half" idx="13"/>
          </p:nvPr>
        </p:nvSpPr>
        <p:spPr>
          <a:xfrm>
            <a:off x="8395131" y="6296071"/>
            <a:ext cx="1642631" cy="25226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Semilight" panose="020B0402040204020203" pitchFamily="34" charset="0"/>
              </a:defRPr>
            </a:lvl1pPr>
          </a:lstStyle>
          <a:p>
            <a:fld id="{8495CB62-E429-41F0-9251-2082699143B5}" type="datetime2">
              <a:rPr lang="da-DK" smtClean="0"/>
              <a:pPr/>
              <a:t>15. maj 2024</a:t>
            </a:fld>
            <a:endParaRPr lang="da-DK" dirty="0"/>
          </a:p>
        </p:txBody>
      </p:sp>
      <p:cxnSp>
        <p:nvCxnSpPr>
          <p:cNvPr id="18" name="Lige forbindelse 17"/>
          <p:cNvCxnSpPr/>
          <p:nvPr userDrawn="1"/>
        </p:nvCxnSpPr>
        <p:spPr>
          <a:xfrm flipH="1">
            <a:off x="10172700" y="6152230"/>
            <a:ext cx="14629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00EA840-F16F-4407-BC62-48D1204AEB42}"/>
              </a:ext>
            </a:extLst>
          </p:cNvPr>
          <p:cNvSpPr txBox="1">
            <a:spLocks/>
          </p:cNvSpPr>
          <p:nvPr userDrawn="1"/>
        </p:nvSpPr>
        <p:spPr>
          <a:xfrm>
            <a:off x="10685501" y="6302203"/>
            <a:ext cx="950165" cy="252000"/>
          </a:xfrm>
          <a:prstGeom prst="rect">
            <a:avLst/>
          </a:prstGeom>
        </p:spPr>
        <p:txBody>
          <a:bodyPr rIns="0" anchor="ctr" anchorCtr="0"/>
          <a:lstStyle>
            <a:defPPr>
              <a:defRPr lang="da-DK"/>
            </a:defPPr>
            <a:lvl1pPr marL="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Side </a:t>
            </a:r>
            <a:fld id="{24C8C45C-947F-4981-8B3F-4F32E973C901}" type="slidenum">
              <a:rPr lang="da-DK" sz="90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‹nr.›</a:t>
            </a:fld>
            <a:endParaRPr lang="da-DK" sz="9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Pladsholder til tekst 2"/>
          <p:cNvSpPr>
            <a:spLocks noGrp="1"/>
          </p:cNvSpPr>
          <p:nvPr>
            <p:ph type="body" sz="quarter" idx="23" hasCustomPrompt="1"/>
          </p:nvPr>
        </p:nvSpPr>
        <p:spPr>
          <a:xfrm>
            <a:off x="556333" y="1584672"/>
            <a:ext cx="3528000" cy="4292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 smtClean="0"/>
              <a:t>Klik for at tilføje tekst</a:t>
            </a:r>
          </a:p>
        </p:txBody>
      </p:sp>
      <p:sp>
        <p:nvSpPr>
          <p:cNvPr id="21" name="Pladsholder til tekst 2"/>
          <p:cNvSpPr>
            <a:spLocks noGrp="1"/>
          </p:cNvSpPr>
          <p:nvPr>
            <p:ph type="body" sz="quarter" idx="24" hasCustomPrompt="1"/>
          </p:nvPr>
        </p:nvSpPr>
        <p:spPr>
          <a:xfrm>
            <a:off x="8107666" y="1584672"/>
            <a:ext cx="3528000" cy="4292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 smtClean="0"/>
              <a:t>Klik for at tilføje tekst</a:t>
            </a:r>
          </a:p>
        </p:txBody>
      </p:sp>
      <p:sp>
        <p:nvSpPr>
          <p:cNvPr id="22" name="Pladsholder til tekst 2"/>
          <p:cNvSpPr>
            <a:spLocks noGrp="1"/>
          </p:cNvSpPr>
          <p:nvPr>
            <p:ph type="body" sz="quarter" idx="25" hasCustomPrompt="1"/>
          </p:nvPr>
        </p:nvSpPr>
        <p:spPr>
          <a:xfrm>
            <a:off x="4332000" y="1584672"/>
            <a:ext cx="3528000" cy="4292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 smtClean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173702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re spalter - Turki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tekst 2"/>
          <p:cNvSpPr>
            <a:spLocks noGrp="1"/>
          </p:cNvSpPr>
          <p:nvPr>
            <p:ph type="body" sz="quarter" idx="23" hasCustomPrompt="1"/>
          </p:nvPr>
        </p:nvSpPr>
        <p:spPr>
          <a:xfrm>
            <a:off x="556333" y="1584672"/>
            <a:ext cx="3528000" cy="4292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Klik for at tilføje tekst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24" hasCustomPrompt="1"/>
          </p:nvPr>
        </p:nvSpPr>
        <p:spPr>
          <a:xfrm>
            <a:off x="8107666" y="1584672"/>
            <a:ext cx="3528000" cy="4292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Klik for at tilføje tekst</a:t>
            </a:r>
          </a:p>
        </p:txBody>
      </p:sp>
      <p:sp>
        <p:nvSpPr>
          <p:cNvPr id="15" name="Pladsholder til tekst 2"/>
          <p:cNvSpPr>
            <a:spLocks noGrp="1"/>
          </p:cNvSpPr>
          <p:nvPr>
            <p:ph type="body" sz="quarter" idx="25" hasCustomPrompt="1"/>
          </p:nvPr>
        </p:nvSpPr>
        <p:spPr>
          <a:xfrm>
            <a:off x="4332000" y="1584672"/>
            <a:ext cx="3528000" cy="4292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Klik for at tilføje tekst</a:t>
            </a:r>
          </a:p>
        </p:txBody>
      </p:sp>
      <p:sp>
        <p:nvSpPr>
          <p:cNvPr id="23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556334" y="274639"/>
            <a:ext cx="11079332" cy="1143000"/>
          </a:xfrm>
          <a:prstGeom prst="rect">
            <a:avLst/>
          </a:prstGeom>
        </p:spPr>
        <p:txBody>
          <a:bodyPr vert="horz" lIns="0" tIns="40934" rIns="81869" bIns="40934" rtlCol="0" anchor="b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err="1" smtClean="0"/>
              <a:t>Klik</a:t>
            </a:r>
            <a:r>
              <a:rPr lang="en-US" noProof="0" dirty="0" smtClean="0"/>
              <a:t> her for at </a:t>
            </a:r>
            <a:r>
              <a:rPr lang="en-US" noProof="0" dirty="0" err="1" smtClean="0"/>
              <a:t>tilføje</a:t>
            </a:r>
            <a:r>
              <a:rPr lang="en-US" noProof="0" dirty="0" smtClean="0"/>
              <a:t> </a:t>
            </a:r>
            <a:r>
              <a:rPr lang="en-US" noProof="0" dirty="0" err="1" smtClean="0"/>
              <a:t>tekst</a:t>
            </a:r>
            <a:endParaRPr lang="en-US" noProof="0" dirty="0"/>
          </a:p>
        </p:txBody>
      </p:sp>
      <p:sp>
        <p:nvSpPr>
          <p:cNvPr id="26" name="Tekstfelt 25"/>
          <p:cNvSpPr txBox="1"/>
          <p:nvPr userDrawn="1"/>
        </p:nvSpPr>
        <p:spPr>
          <a:xfrm flipH="1">
            <a:off x="556334" y="6308334"/>
            <a:ext cx="1458561" cy="24000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900" dirty="0" err="1" smtClean="0">
                <a:solidFill>
                  <a:schemeClr val="bg1"/>
                </a:solidFill>
              </a:rPr>
              <a:t>Energistyrelsen</a:t>
            </a:r>
            <a:endParaRPr lang="da-DK" sz="900" dirty="0">
              <a:solidFill>
                <a:schemeClr val="bg1"/>
              </a:solidFill>
            </a:endParaRPr>
          </a:p>
        </p:txBody>
      </p:sp>
      <p:cxnSp>
        <p:nvCxnSpPr>
          <p:cNvPr id="27" name="Lige forbindelse 26"/>
          <p:cNvCxnSpPr/>
          <p:nvPr userDrawn="1"/>
        </p:nvCxnSpPr>
        <p:spPr>
          <a:xfrm flipH="1">
            <a:off x="556334" y="6152230"/>
            <a:ext cx="94814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Pladsholder til dato 14"/>
          <p:cNvSpPr>
            <a:spLocks noGrp="1"/>
          </p:cNvSpPr>
          <p:nvPr>
            <p:ph type="dt" sz="half" idx="13"/>
          </p:nvPr>
        </p:nvSpPr>
        <p:spPr>
          <a:xfrm>
            <a:off x="8395131" y="6296071"/>
            <a:ext cx="1642631" cy="25226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Semilight" panose="020B0402040204020203" pitchFamily="34" charset="0"/>
              </a:defRPr>
            </a:lvl1pPr>
          </a:lstStyle>
          <a:p>
            <a:fld id="{8495CB62-E429-41F0-9251-2082699143B5}" type="datetime2">
              <a:rPr lang="da-DK" smtClean="0"/>
              <a:pPr/>
              <a:t>15. maj 2024</a:t>
            </a:fld>
            <a:endParaRPr lang="da-DK" dirty="0"/>
          </a:p>
        </p:txBody>
      </p:sp>
      <p:cxnSp>
        <p:nvCxnSpPr>
          <p:cNvPr id="29" name="Lige forbindelse 28"/>
          <p:cNvCxnSpPr/>
          <p:nvPr userDrawn="1"/>
        </p:nvCxnSpPr>
        <p:spPr>
          <a:xfrm flipH="1">
            <a:off x="10172700" y="6152230"/>
            <a:ext cx="14629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E00EA840-F16F-4407-BC62-48D1204AEB42}"/>
              </a:ext>
            </a:extLst>
          </p:cNvPr>
          <p:cNvSpPr txBox="1">
            <a:spLocks/>
          </p:cNvSpPr>
          <p:nvPr userDrawn="1"/>
        </p:nvSpPr>
        <p:spPr>
          <a:xfrm>
            <a:off x="10685501" y="6302203"/>
            <a:ext cx="950165" cy="252000"/>
          </a:xfrm>
          <a:prstGeom prst="rect">
            <a:avLst/>
          </a:prstGeom>
        </p:spPr>
        <p:txBody>
          <a:bodyPr rIns="0" anchor="ctr" anchorCtr="0"/>
          <a:lstStyle>
            <a:defPPr>
              <a:defRPr lang="da-DK"/>
            </a:defPPr>
            <a:lvl1pPr marL="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Side </a:t>
            </a:r>
            <a:fld id="{24C8C45C-947F-4981-8B3F-4F32E973C901}" type="slidenum">
              <a:rPr lang="da-DK" sz="9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‹nr.›</a:t>
            </a:fld>
            <a:endParaRPr lang="da-DK" sz="9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7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indhold 7"/>
          <p:cNvSpPr>
            <a:spLocks noGrp="1"/>
          </p:cNvSpPr>
          <p:nvPr>
            <p:ph sz="quarter" idx="10" hasCustomPrompt="1"/>
          </p:nvPr>
        </p:nvSpPr>
        <p:spPr>
          <a:xfrm>
            <a:off x="556334" y="1557338"/>
            <a:ext cx="11079332" cy="439261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noProof="0" dirty="0" err="1" smtClean="0"/>
              <a:t>Indsæt</a:t>
            </a:r>
            <a:r>
              <a:rPr lang="en-US" noProof="0" dirty="0" smtClean="0"/>
              <a:t> </a:t>
            </a:r>
            <a:r>
              <a:rPr lang="en-US" noProof="0" dirty="0" err="1" smtClean="0"/>
              <a:t>billede</a:t>
            </a:r>
            <a:r>
              <a:rPr lang="en-US" noProof="0" dirty="0" smtClean="0"/>
              <a:t>, </a:t>
            </a:r>
            <a:r>
              <a:rPr lang="en-US" noProof="0" dirty="0" err="1" smtClean="0"/>
              <a:t>tabel</a:t>
            </a:r>
            <a:r>
              <a:rPr lang="en-US" noProof="0" dirty="0" smtClean="0"/>
              <a:t>, </a:t>
            </a:r>
            <a:r>
              <a:rPr lang="en-US" noProof="0" dirty="0" err="1" smtClean="0"/>
              <a:t>graf</a:t>
            </a:r>
            <a:r>
              <a:rPr lang="en-US" noProof="0" dirty="0" smtClean="0"/>
              <a:t> etc.</a:t>
            </a:r>
            <a:endParaRPr lang="en-US" noProof="0" dirty="0"/>
          </a:p>
        </p:txBody>
      </p:sp>
      <p:sp>
        <p:nvSpPr>
          <p:cNvPr id="10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556334" y="274639"/>
            <a:ext cx="11084804" cy="1143000"/>
          </a:xfrm>
          <a:prstGeom prst="rect">
            <a:avLst/>
          </a:prstGeom>
        </p:spPr>
        <p:txBody>
          <a:bodyPr vert="horz" lIns="0" tIns="40934" rIns="81869" bIns="40934" rtlCol="0" anchor="b" anchorCtr="0">
            <a:normAutofit/>
          </a:bodyPr>
          <a:lstStyle>
            <a:lvl1pPr>
              <a:defRPr/>
            </a:lvl1pPr>
          </a:lstStyle>
          <a:p>
            <a:r>
              <a:rPr lang="en-US" noProof="0" dirty="0" err="1" smtClean="0"/>
              <a:t>Klik</a:t>
            </a:r>
            <a:r>
              <a:rPr lang="en-US" noProof="0" dirty="0" smtClean="0"/>
              <a:t> her for at </a:t>
            </a:r>
            <a:r>
              <a:rPr lang="en-US" noProof="0" dirty="0" err="1" smtClean="0"/>
              <a:t>tilføje</a:t>
            </a:r>
            <a:r>
              <a:rPr lang="en-US" noProof="0" dirty="0" smtClean="0"/>
              <a:t> </a:t>
            </a:r>
            <a:r>
              <a:rPr lang="en-US" noProof="0" dirty="0" err="1" smtClean="0"/>
              <a:t>tekst</a:t>
            </a:r>
            <a:endParaRPr lang="en-US" noProof="0" dirty="0"/>
          </a:p>
        </p:txBody>
      </p:sp>
      <p:sp>
        <p:nvSpPr>
          <p:cNvPr id="11" name="Tekstfelt 10"/>
          <p:cNvSpPr txBox="1"/>
          <p:nvPr userDrawn="1"/>
        </p:nvSpPr>
        <p:spPr>
          <a:xfrm flipH="1">
            <a:off x="556334" y="6308334"/>
            <a:ext cx="1458561" cy="24000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900" dirty="0" err="1" smtClean="0"/>
              <a:t>Energistyrelsen</a:t>
            </a:r>
            <a:endParaRPr lang="da-DK" sz="900" dirty="0"/>
          </a:p>
        </p:txBody>
      </p:sp>
      <p:cxnSp>
        <p:nvCxnSpPr>
          <p:cNvPr id="12" name="Lige forbindelse 11"/>
          <p:cNvCxnSpPr/>
          <p:nvPr userDrawn="1"/>
        </p:nvCxnSpPr>
        <p:spPr>
          <a:xfrm flipH="1">
            <a:off x="556334" y="6152230"/>
            <a:ext cx="94814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Pladsholder til dato 14"/>
          <p:cNvSpPr>
            <a:spLocks noGrp="1"/>
          </p:cNvSpPr>
          <p:nvPr>
            <p:ph type="dt" sz="half" idx="13"/>
          </p:nvPr>
        </p:nvSpPr>
        <p:spPr>
          <a:xfrm>
            <a:off x="8395131" y="6296071"/>
            <a:ext cx="1642631" cy="25226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Semilight" panose="020B0402040204020203" pitchFamily="34" charset="0"/>
              </a:defRPr>
            </a:lvl1pPr>
          </a:lstStyle>
          <a:p>
            <a:fld id="{8495CB62-E429-41F0-9251-2082699143B5}" type="datetime2">
              <a:rPr lang="da-DK" smtClean="0"/>
              <a:pPr/>
              <a:t>15. maj 2024</a:t>
            </a:fld>
            <a:endParaRPr lang="da-DK" dirty="0"/>
          </a:p>
        </p:txBody>
      </p:sp>
      <p:cxnSp>
        <p:nvCxnSpPr>
          <p:cNvPr id="14" name="Lige forbindelse 13"/>
          <p:cNvCxnSpPr/>
          <p:nvPr userDrawn="1"/>
        </p:nvCxnSpPr>
        <p:spPr>
          <a:xfrm flipH="1">
            <a:off x="10172700" y="6152230"/>
            <a:ext cx="14629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00EA840-F16F-4407-BC62-48D1204AEB42}"/>
              </a:ext>
            </a:extLst>
          </p:cNvPr>
          <p:cNvSpPr txBox="1">
            <a:spLocks/>
          </p:cNvSpPr>
          <p:nvPr userDrawn="1"/>
        </p:nvSpPr>
        <p:spPr>
          <a:xfrm>
            <a:off x="10685501" y="6302203"/>
            <a:ext cx="950165" cy="252000"/>
          </a:xfrm>
          <a:prstGeom prst="rect">
            <a:avLst/>
          </a:prstGeom>
        </p:spPr>
        <p:txBody>
          <a:bodyPr rIns="0" anchor="ctr" anchorCtr="0"/>
          <a:lstStyle>
            <a:defPPr>
              <a:defRPr lang="da-DK"/>
            </a:defPPr>
            <a:lvl1pPr marL="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Side </a:t>
            </a:r>
            <a:fld id="{24C8C45C-947F-4981-8B3F-4F32E973C901}" type="slidenum">
              <a:rPr lang="da-DK" sz="90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‹nr.›</a:t>
            </a:fld>
            <a:endParaRPr lang="da-DK" sz="9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83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dsholder til indhold 27"/>
          <p:cNvSpPr>
            <a:spLocks noGrp="1"/>
          </p:cNvSpPr>
          <p:nvPr>
            <p:ph sz="quarter" idx="16" hasCustomPrompt="1"/>
          </p:nvPr>
        </p:nvSpPr>
        <p:spPr>
          <a:xfrm>
            <a:off x="6165601" y="275665"/>
            <a:ext cx="5470066" cy="5641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err="1" smtClean="0"/>
              <a:t>Indsæt</a:t>
            </a:r>
            <a:r>
              <a:rPr lang="en-US" noProof="0" dirty="0" smtClean="0"/>
              <a:t> </a:t>
            </a:r>
            <a:r>
              <a:rPr lang="en-US" noProof="0" dirty="0" err="1" smtClean="0"/>
              <a:t>billede</a:t>
            </a:r>
            <a:r>
              <a:rPr lang="en-US" noProof="0" dirty="0" smtClean="0"/>
              <a:t>, </a:t>
            </a:r>
            <a:r>
              <a:rPr lang="en-US" noProof="0" dirty="0" err="1" smtClean="0"/>
              <a:t>tabel</a:t>
            </a:r>
            <a:r>
              <a:rPr lang="en-US" noProof="0" dirty="0" smtClean="0"/>
              <a:t>, </a:t>
            </a:r>
            <a:r>
              <a:rPr lang="en-US" noProof="0" dirty="0" err="1" smtClean="0"/>
              <a:t>graf</a:t>
            </a:r>
            <a:r>
              <a:rPr lang="en-US" noProof="0" dirty="0" smtClean="0"/>
              <a:t> etc.</a:t>
            </a:r>
            <a:endParaRPr lang="en-US" noProof="0" dirty="0"/>
          </a:p>
        </p:txBody>
      </p:sp>
      <p:sp>
        <p:nvSpPr>
          <p:cNvPr id="8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556334" y="275664"/>
            <a:ext cx="5126416" cy="1101555"/>
          </a:xfrm>
          <a:prstGeom prst="rect">
            <a:avLst/>
          </a:prstGeom>
        </p:spPr>
        <p:txBody>
          <a:bodyPr vert="horz" lIns="0" tIns="40934" rIns="81869" bIns="40934" rtlCol="0" anchor="b">
            <a:normAutofit/>
          </a:bodyPr>
          <a:lstStyle>
            <a:lvl1pPr>
              <a:defRPr sz="3600" baseline="0"/>
            </a:lvl1pPr>
          </a:lstStyle>
          <a:p>
            <a:r>
              <a:rPr lang="en-US" noProof="0" dirty="0" err="1" smtClean="0"/>
              <a:t>Klik</a:t>
            </a:r>
            <a:r>
              <a:rPr lang="en-US" noProof="0" dirty="0" smtClean="0"/>
              <a:t> her for at </a:t>
            </a:r>
            <a:r>
              <a:rPr lang="en-US" noProof="0" dirty="0" err="1" smtClean="0"/>
              <a:t>tilføje</a:t>
            </a:r>
            <a:r>
              <a:rPr lang="en-US" noProof="0" dirty="0" smtClean="0"/>
              <a:t> </a:t>
            </a:r>
            <a:r>
              <a:rPr lang="en-US" noProof="0" dirty="0" err="1" smtClean="0"/>
              <a:t>tekst</a:t>
            </a:r>
            <a:endParaRPr lang="en-US" noProof="0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7" hasCustomPrompt="1"/>
          </p:nvPr>
        </p:nvSpPr>
        <p:spPr>
          <a:xfrm>
            <a:off x="556334" y="1484313"/>
            <a:ext cx="5126416" cy="44323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 smtClean="0"/>
              <a:t>Klik for at tilføje tekst</a:t>
            </a:r>
          </a:p>
        </p:txBody>
      </p:sp>
      <p:sp>
        <p:nvSpPr>
          <p:cNvPr id="7" name="Tekstfelt 6"/>
          <p:cNvSpPr txBox="1"/>
          <p:nvPr userDrawn="1"/>
        </p:nvSpPr>
        <p:spPr>
          <a:xfrm flipH="1">
            <a:off x="556334" y="6308334"/>
            <a:ext cx="1458561" cy="24000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900" dirty="0" err="1" smtClean="0"/>
              <a:t>Energistyrelsen</a:t>
            </a:r>
            <a:endParaRPr lang="da-DK" sz="900" dirty="0"/>
          </a:p>
        </p:txBody>
      </p:sp>
      <p:cxnSp>
        <p:nvCxnSpPr>
          <p:cNvPr id="9" name="Lige forbindelse 8"/>
          <p:cNvCxnSpPr/>
          <p:nvPr userDrawn="1"/>
        </p:nvCxnSpPr>
        <p:spPr>
          <a:xfrm flipH="1">
            <a:off x="556334" y="6152230"/>
            <a:ext cx="94814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Pladsholder til dato 14"/>
          <p:cNvSpPr>
            <a:spLocks noGrp="1"/>
          </p:cNvSpPr>
          <p:nvPr>
            <p:ph type="dt" sz="half" idx="13"/>
          </p:nvPr>
        </p:nvSpPr>
        <p:spPr>
          <a:xfrm>
            <a:off x="8395131" y="6296071"/>
            <a:ext cx="1642631" cy="25226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Semilight" panose="020B0402040204020203" pitchFamily="34" charset="0"/>
              </a:defRPr>
            </a:lvl1pPr>
          </a:lstStyle>
          <a:p>
            <a:fld id="{8495CB62-E429-41F0-9251-2082699143B5}" type="datetime2">
              <a:rPr lang="da-DK" smtClean="0"/>
              <a:pPr/>
              <a:t>15. maj 2024</a:t>
            </a:fld>
            <a:endParaRPr lang="da-DK" dirty="0"/>
          </a:p>
        </p:txBody>
      </p:sp>
      <p:cxnSp>
        <p:nvCxnSpPr>
          <p:cNvPr id="12" name="Lige forbindelse 11"/>
          <p:cNvCxnSpPr/>
          <p:nvPr userDrawn="1"/>
        </p:nvCxnSpPr>
        <p:spPr>
          <a:xfrm flipH="1">
            <a:off x="10172700" y="6152230"/>
            <a:ext cx="14629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00EA840-F16F-4407-BC62-48D1204AEB42}"/>
              </a:ext>
            </a:extLst>
          </p:cNvPr>
          <p:cNvSpPr txBox="1">
            <a:spLocks/>
          </p:cNvSpPr>
          <p:nvPr userDrawn="1"/>
        </p:nvSpPr>
        <p:spPr>
          <a:xfrm>
            <a:off x="10685501" y="6302203"/>
            <a:ext cx="950165" cy="252000"/>
          </a:xfrm>
          <a:prstGeom prst="rect">
            <a:avLst/>
          </a:prstGeom>
        </p:spPr>
        <p:txBody>
          <a:bodyPr rIns="0" anchor="ctr" anchorCtr="0"/>
          <a:lstStyle>
            <a:defPPr>
              <a:defRPr lang="da-DK"/>
            </a:defPPr>
            <a:lvl1pPr marL="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Side </a:t>
            </a:r>
            <a:fld id="{24C8C45C-947F-4981-8B3F-4F32E973C901}" type="slidenum">
              <a:rPr lang="da-DK" sz="90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‹nr.›</a:t>
            </a:fld>
            <a:endParaRPr lang="da-DK" sz="9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94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ig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6165600" y="0"/>
            <a:ext cx="60264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ladsholder til indhold 27"/>
          <p:cNvSpPr>
            <a:spLocks noGrp="1"/>
          </p:cNvSpPr>
          <p:nvPr>
            <p:ph sz="quarter" idx="16" hasCustomPrompt="1"/>
          </p:nvPr>
        </p:nvSpPr>
        <p:spPr>
          <a:xfrm>
            <a:off x="6608323" y="275664"/>
            <a:ext cx="5027343" cy="5641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err="1" smtClean="0"/>
              <a:t>Indsæt</a:t>
            </a:r>
            <a:r>
              <a:rPr lang="en-US" noProof="0" dirty="0" smtClean="0"/>
              <a:t> </a:t>
            </a:r>
            <a:r>
              <a:rPr lang="en-US" noProof="0" dirty="0" err="1" smtClean="0"/>
              <a:t>billede</a:t>
            </a:r>
            <a:r>
              <a:rPr lang="en-US" noProof="0" dirty="0" smtClean="0"/>
              <a:t>, </a:t>
            </a:r>
            <a:r>
              <a:rPr lang="en-US" noProof="0" dirty="0" err="1" smtClean="0"/>
              <a:t>tabel</a:t>
            </a:r>
            <a:r>
              <a:rPr lang="en-US" noProof="0" dirty="0" smtClean="0"/>
              <a:t>, </a:t>
            </a:r>
            <a:r>
              <a:rPr lang="en-US" noProof="0" dirty="0" err="1" smtClean="0"/>
              <a:t>graf</a:t>
            </a:r>
            <a:r>
              <a:rPr lang="en-US" noProof="0" dirty="0" smtClean="0"/>
              <a:t> etc.</a:t>
            </a:r>
            <a:endParaRPr lang="en-US" noProof="0" dirty="0"/>
          </a:p>
        </p:txBody>
      </p:sp>
      <p:sp>
        <p:nvSpPr>
          <p:cNvPr id="12" name="Tekstfelt 11"/>
          <p:cNvSpPr txBox="1"/>
          <p:nvPr userDrawn="1"/>
        </p:nvSpPr>
        <p:spPr>
          <a:xfrm flipH="1">
            <a:off x="556334" y="6308334"/>
            <a:ext cx="1458561" cy="24000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900" dirty="0" err="1" smtClean="0"/>
              <a:t>Energistyrelsen</a:t>
            </a:r>
            <a:endParaRPr lang="da-DK" sz="900" dirty="0"/>
          </a:p>
        </p:txBody>
      </p:sp>
      <p:cxnSp>
        <p:nvCxnSpPr>
          <p:cNvPr id="14" name="Lige forbindelse 13"/>
          <p:cNvCxnSpPr/>
          <p:nvPr userDrawn="1"/>
        </p:nvCxnSpPr>
        <p:spPr>
          <a:xfrm flipH="1">
            <a:off x="556334" y="6152230"/>
            <a:ext cx="94814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Pladsholder til dato 14"/>
          <p:cNvSpPr>
            <a:spLocks noGrp="1"/>
          </p:cNvSpPr>
          <p:nvPr>
            <p:ph type="dt" sz="half" idx="13"/>
          </p:nvPr>
        </p:nvSpPr>
        <p:spPr>
          <a:xfrm>
            <a:off x="8395131" y="6296071"/>
            <a:ext cx="1642631" cy="25226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Semilight" panose="020B0402040204020203" pitchFamily="34" charset="0"/>
              </a:defRPr>
            </a:lvl1pPr>
          </a:lstStyle>
          <a:p>
            <a:fld id="{8495CB62-E429-41F0-9251-2082699143B5}" type="datetime2">
              <a:rPr lang="da-DK" smtClean="0"/>
              <a:pPr/>
              <a:t>15. maj 2024</a:t>
            </a:fld>
            <a:endParaRPr lang="da-DK" dirty="0"/>
          </a:p>
        </p:txBody>
      </p:sp>
      <p:cxnSp>
        <p:nvCxnSpPr>
          <p:cNvPr id="16" name="Lige forbindelse 15"/>
          <p:cNvCxnSpPr/>
          <p:nvPr userDrawn="1"/>
        </p:nvCxnSpPr>
        <p:spPr>
          <a:xfrm flipH="1">
            <a:off x="10172700" y="6152230"/>
            <a:ext cx="14629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00EA840-F16F-4407-BC62-48D1204AEB42}"/>
              </a:ext>
            </a:extLst>
          </p:cNvPr>
          <p:cNvSpPr txBox="1">
            <a:spLocks/>
          </p:cNvSpPr>
          <p:nvPr userDrawn="1"/>
        </p:nvSpPr>
        <p:spPr>
          <a:xfrm>
            <a:off x="10685501" y="6302203"/>
            <a:ext cx="950165" cy="252000"/>
          </a:xfrm>
          <a:prstGeom prst="rect">
            <a:avLst/>
          </a:prstGeom>
        </p:spPr>
        <p:txBody>
          <a:bodyPr rIns="0" anchor="ctr" anchorCtr="0"/>
          <a:lstStyle>
            <a:defPPr>
              <a:defRPr lang="da-DK"/>
            </a:defPPr>
            <a:lvl1pPr marL="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Side </a:t>
            </a:r>
            <a:fld id="{24C8C45C-947F-4981-8B3F-4F32E973C901}" type="slidenum">
              <a:rPr lang="da-DK" sz="90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‹nr.›</a:t>
            </a:fld>
            <a:endParaRPr lang="da-DK" sz="9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Pladsholder til tekst 5"/>
          <p:cNvSpPr>
            <a:spLocks noGrp="1"/>
          </p:cNvSpPr>
          <p:nvPr>
            <p:ph type="body" sz="quarter" idx="17" hasCustomPrompt="1"/>
          </p:nvPr>
        </p:nvSpPr>
        <p:spPr>
          <a:xfrm>
            <a:off x="556334" y="1484313"/>
            <a:ext cx="5126416" cy="44323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 smtClean="0"/>
              <a:t>Klik for at tilføje tekst</a:t>
            </a:r>
          </a:p>
        </p:txBody>
      </p:sp>
      <p:sp>
        <p:nvSpPr>
          <p:cNvPr id="20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556334" y="275664"/>
            <a:ext cx="5126416" cy="1101555"/>
          </a:xfrm>
          <a:prstGeom prst="rect">
            <a:avLst/>
          </a:prstGeom>
        </p:spPr>
        <p:txBody>
          <a:bodyPr vert="horz" lIns="0" tIns="40934" rIns="81869" bIns="40934" rtlCol="0" anchor="b">
            <a:normAutofit/>
          </a:bodyPr>
          <a:lstStyle>
            <a:lvl1pPr>
              <a:defRPr sz="3600" baseline="0"/>
            </a:lvl1pPr>
          </a:lstStyle>
          <a:p>
            <a:r>
              <a:rPr lang="en-US" noProof="0" dirty="0" err="1" smtClean="0"/>
              <a:t>Klik</a:t>
            </a:r>
            <a:r>
              <a:rPr lang="en-US" noProof="0" dirty="0" smtClean="0"/>
              <a:t> her for at </a:t>
            </a:r>
            <a:r>
              <a:rPr lang="en-US" noProof="0" dirty="0" err="1" smtClean="0"/>
              <a:t>tilføje</a:t>
            </a:r>
            <a:r>
              <a:rPr lang="en-US" noProof="0" dirty="0" smtClean="0"/>
              <a:t> </a:t>
            </a:r>
            <a:r>
              <a:rPr lang="en-US" noProof="0" dirty="0" err="1" smtClean="0"/>
              <a:t>tekst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150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- Turki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556335" y="773832"/>
            <a:ext cx="5139386" cy="1143000"/>
          </a:xfrm>
          <a:prstGeom prst="rect">
            <a:avLst/>
          </a:prstGeom>
        </p:spPr>
        <p:txBody>
          <a:bodyPr vert="horz" lIns="0" tIns="40934" rIns="81869" bIns="40934" rtlCol="0" anchor="b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dirty="0" err="1" smtClean="0"/>
              <a:t>Klik</a:t>
            </a:r>
            <a:r>
              <a:rPr lang="en-US" noProof="0" dirty="0" smtClean="0"/>
              <a:t> her for at </a:t>
            </a:r>
            <a:r>
              <a:rPr lang="en-US" noProof="0" dirty="0" err="1" smtClean="0"/>
              <a:t>tilføje</a:t>
            </a:r>
            <a:r>
              <a:rPr lang="en-US" noProof="0" dirty="0" smtClean="0"/>
              <a:t> </a:t>
            </a:r>
            <a:r>
              <a:rPr lang="en-US" noProof="0" dirty="0" err="1" smtClean="0"/>
              <a:t>tekst</a:t>
            </a:r>
            <a:endParaRPr lang="en-US" noProof="0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3" hasCustomPrompt="1"/>
          </p:nvPr>
        </p:nvSpPr>
        <p:spPr>
          <a:xfrm>
            <a:off x="6165600" y="0"/>
            <a:ext cx="6026400" cy="6857999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None/>
              <a:defRPr sz="1867" baseline="0"/>
            </a:lvl1pPr>
          </a:lstStyle>
          <a:p>
            <a:r>
              <a:rPr lang="en-US" noProof="0" dirty="0" err="1" smtClean="0"/>
              <a:t>Indsæt</a:t>
            </a:r>
            <a:r>
              <a:rPr lang="en-US" noProof="0" dirty="0" smtClean="0"/>
              <a:t> </a:t>
            </a:r>
            <a:r>
              <a:rPr lang="en-US" noProof="0" dirty="0" err="1" smtClean="0"/>
              <a:t>billede</a:t>
            </a:r>
            <a:endParaRPr lang="en-US" noProof="0" dirty="0"/>
          </a:p>
        </p:txBody>
      </p:sp>
      <p:sp>
        <p:nvSpPr>
          <p:cNvPr id="7" name="Pladsholder til tekst 5"/>
          <p:cNvSpPr>
            <a:spLocks noGrp="1"/>
          </p:cNvSpPr>
          <p:nvPr>
            <p:ph type="body" sz="quarter" idx="17" hasCustomPrompt="1"/>
          </p:nvPr>
        </p:nvSpPr>
        <p:spPr>
          <a:xfrm>
            <a:off x="556334" y="2060847"/>
            <a:ext cx="5139386" cy="3855859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Klik for at tilføje tekst</a:t>
            </a:r>
          </a:p>
        </p:txBody>
      </p:sp>
      <p:sp>
        <p:nvSpPr>
          <p:cNvPr id="8" name="Tekstfelt 7"/>
          <p:cNvSpPr txBox="1"/>
          <p:nvPr userDrawn="1"/>
        </p:nvSpPr>
        <p:spPr>
          <a:xfrm flipH="1">
            <a:off x="556334" y="6308334"/>
            <a:ext cx="1458561" cy="24000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900" dirty="0" err="1" smtClean="0">
                <a:solidFill>
                  <a:schemeClr val="bg1"/>
                </a:solidFill>
              </a:rPr>
              <a:t>Energistyrelsen</a:t>
            </a:r>
            <a:endParaRPr lang="da-DK" sz="900" dirty="0">
              <a:solidFill>
                <a:schemeClr val="bg1"/>
              </a:solidFill>
            </a:endParaRPr>
          </a:p>
        </p:txBody>
      </p:sp>
      <p:cxnSp>
        <p:nvCxnSpPr>
          <p:cNvPr id="9" name="Lige forbindelse 8"/>
          <p:cNvCxnSpPr/>
          <p:nvPr userDrawn="1"/>
        </p:nvCxnSpPr>
        <p:spPr>
          <a:xfrm flipH="1">
            <a:off x="556334" y="6152230"/>
            <a:ext cx="94814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Pladsholder til dato 14"/>
          <p:cNvSpPr>
            <a:spLocks noGrp="1"/>
          </p:cNvSpPr>
          <p:nvPr>
            <p:ph type="dt" sz="half" idx="18"/>
          </p:nvPr>
        </p:nvSpPr>
        <p:spPr>
          <a:xfrm>
            <a:off x="8395131" y="6296071"/>
            <a:ext cx="1642631" cy="25226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Semilight" panose="020B0402040204020203" pitchFamily="34" charset="0"/>
              </a:defRPr>
            </a:lvl1pPr>
          </a:lstStyle>
          <a:p>
            <a:fld id="{8495CB62-E429-41F0-9251-2082699143B5}" type="datetime2">
              <a:rPr lang="da-DK" smtClean="0"/>
              <a:pPr/>
              <a:t>15. maj 2024</a:t>
            </a:fld>
            <a:endParaRPr lang="da-DK" dirty="0"/>
          </a:p>
        </p:txBody>
      </p:sp>
      <p:cxnSp>
        <p:nvCxnSpPr>
          <p:cNvPr id="11" name="Lige forbindelse 10"/>
          <p:cNvCxnSpPr/>
          <p:nvPr userDrawn="1"/>
        </p:nvCxnSpPr>
        <p:spPr>
          <a:xfrm flipH="1">
            <a:off x="10172700" y="6152230"/>
            <a:ext cx="14629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00EA840-F16F-4407-BC62-48D1204AEB42}"/>
              </a:ext>
            </a:extLst>
          </p:cNvPr>
          <p:cNvSpPr txBox="1">
            <a:spLocks/>
          </p:cNvSpPr>
          <p:nvPr userDrawn="1"/>
        </p:nvSpPr>
        <p:spPr>
          <a:xfrm>
            <a:off x="10685501" y="6302203"/>
            <a:ext cx="950165" cy="252000"/>
          </a:xfrm>
          <a:prstGeom prst="rect">
            <a:avLst/>
          </a:prstGeom>
        </p:spPr>
        <p:txBody>
          <a:bodyPr rIns="0" anchor="ctr" anchorCtr="0"/>
          <a:lstStyle>
            <a:defPPr>
              <a:defRPr lang="da-DK"/>
            </a:defPPr>
            <a:lvl1pPr marL="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Side </a:t>
            </a:r>
            <a:fld id="{24C8C45C-947F-4981-8B3F-4F32E973C901}" type="slidenum">
              <a:rPr lang="da-DK" sz="9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‹nr.›</a:t>
            </a:fld>
            <a:endParaRPr lang="da-DK" sz="9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6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None/>
              <a:defRPr sz="1867"/>
            </a:lvl1pPr>
          </a:lstStyle>
          <a:p>
            <a:r>
              <a:rPr lang="en-US" noProof="0" dirty="0" err="1" smtClean="0"/>
              <a:t>Indsæt</a:t>
            </a:r>
            <a:r>
              <a:rPr lang="en-US" noProof="0" dirty="0" smtClean="0"/>
              <a:t> </a:t>
            </a:r>
            <a:r>
              <a:rPr lang="en-US" noProof="0" dirty="0" err="1" smtClean="0"/>
              <a:t>billede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9348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kta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 23"/>
          <p:cNvSpPr/>
          <p:nvPr userDrawn="1"/>
        </p:nvSpPr>
        <p:spPr>
          <a:xfrm>
            <a:off x="556334" y="1624578"/>
            <a:ext cx="3311525" cy="41039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96000" rtlCol="0" anchor="ctr"/>
          <a:lstStyle/>
          <a:p>
            <a:pPr algn="ctr"/>
            <a:endParaRPr lang="en-US" sz="2844" noProof="0" dirty="0"/>
          </a:p>
        </p:txBody>
      </p:sp>
      <p:sp>
        <p:nvSpPr>
          <p:cNvPr id="25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1557" y="1677247"/>
            <a:ext cx="2881079" cy="7963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Clr>
                <a:srgbClr val="FF0000"/>
              </a:buClr>
              <a:buFontTx/>
              <a:buNone/>
              <a:defRPr sz="2200" cap="none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noProof="0" dirty="0" err="1" smtClean="0"/>
              <a:t>Overskrift</a:t>
            </a:r>
            <a:endParaRPr lang="en-US" noProof="0" dirty="0" smtClean="0"/>
          </a:p>
        </p:txBody>
      </p:sp>
      <p:sp>
        <p:nvSpPr>
          <p:cNvPr id="26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1557" y="2613271"/>
            <a:ext cx="2881079" cy="28821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ClrTx/>
              <a:buFont typeface="Arial" panose="020B0604020202020204" pitchFamily="34" charset="0"/>
              <a:buNone/>
              <a:defRPr sz="1800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noProof="0" dirty="0" err="1" smtClean="0"/>
              <a:t>Tekst</a:t>
            </a:r>
            <a:endParaRPr lang="en-US" noProof="0" dirty="0" smtClean="0"/>
          </a:p>
        </p:txBody>
      </p:sp>
      <p:sp>
        <p:nvSpPr>
          <p:cNvPr id="19" name="Rektangel 18"/>
          <p:cNvSpPr/>
          <p:nvPr userDrawn="1"/>
        </p:nvSpPr>
        <p:spPr>
          <a:xfrm>
            <a:off x="8323666" y="1624578"/>
            <a:ext cx="3312000" cy="4104000"/>
          </a:xfrm>
          <a:prstGeom prst="rect">
            <a:avLst/>
          </a:prstGeom>
          <a:solidFill>
            <a:srgbClr val="79C1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96000" rtlCol="0" anchor="ctr"/>
          <a:lstStyle/>
          <a:p>
            <a:pPr algn="l"/>
            <a:endParaRPr lang="da-DK" sz="2844" dirty="0"/>
          </a:p>
        </p:txBody>
      </p:sp>
      <p:sp>
        <p:nvSpPr>
          <p:cNvPr id="20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9127" y="1671674"/>
            <a:ext cx="2881079" cy="7963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Clr>
                <a:srgbClr val="FF0000"/>
              </a:buClr>
              <a:buFontTx/>
              <a:buNone/>
              <a:defRPr sz="2200" cap="none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noProof="0" dirty="0" err="1" smtClean="0"/>
              <a:t>Overskrift</a:t>
            </a:r>
            <a:endParaRPr lang="en-US" noProof="0" dirty="0" smtClean="0"/>
          </a:p>
        </p:txBody>
      </p:sp>
      <p:sp>
        <p:nvSpPr>
          <p:cNvPr id="21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39127" y="2603685"/>
            <a:ext cx="2881079" cy="28821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ClrTx/>
              <a:buFont typeface="Arial" panose="020B0604020202020204" pitchFamily="34" charset="0"/>
              <a:buNone/>
              <a:defRPr sz="1800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noProof="0" dirty="0" err="1" smtClean="0"/>
              <a:t>Tekst</a:t>
            </a:r>
            <a:endParaRPr lang="en-US" noProof="0" dirty="0" smtClean="0"/>
          </a:p>
        </p:txBody>
      </p:sp>
      <p:sp>
        <p:nvSpPr>
          <p:cNvPr id="35" name="Rektangel 34"/>
          <p:cNvSpPr/>
          <p:nvPr userDrawn="1"/>
        </p:nvSpPr>
        <p:spPr>
          <a:xfrm>
            <a:off x="4440000" y="1624578"/>
            <a:ext cx="3312000" cy="4104000"/>
          </a:xfrm>
          <a:prstGeom prst="rect">
            <a:avLst/>
          </a:prstGeom>
          <a:solidFill>
            <a:srgbClr val="40A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96000" rtlCol="0" anchor="ctr"/>
          <a:lstStyle/>
          <a:p>
            <a:pPr algn="ctr"/>
            <a:endParaRPr lang="da-DK" sz="2844" dirty="0"/>
          </a:p>
        </p:txBody>
      </p:sp>
      <p:sp>
        <p:nvSpPr>
          <p:cNvPr id="36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55461" y="1671674"/>
            <a:ext cx="2881079" cy="79632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Clr>
                <a:srgbClr val="FF0000"/>
              </a:buClr>
              <a:buFontTx/>
              <a:buNone/>
              <a:defRPr sz="2200" cap="none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noProof="0" dirty="0" err="1" smtClean="0"/>
              <a:t>Overskrift</a:t>
            </a:r>
            <a:endParaRPr lang="en-US" noProof="0" dirty="0" smtClean="0"/>
          </a:p>
        </p:txBody>
      </p:sp>
      <p:sp>
        <p:nvSpPr>
          <p:cNvPr id="37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55461" y="2603685"/>
            <a:ext cx="2881079" cy="28821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ClrTx/>
              <a:buFont typeface="Arial" panose="020B0604020202020204" pitchFamily="34" charset="0"/>
              <a:buNone/>
              <a:defRPr sz="1800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noProof="0" dirty="0" err="1" smtClean="0"/>
              <a:t>Tekst</a:t>
            </a:r>
            <a:endParaRPr lang="en-US" noProof="0" dirty="0" smtClean="0"/>
          </a:p>
        </p:txBody>
      </p:sp>
      <p:sp>
        <p:nvSpPr>
          <p:cNvPr id="16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556334" y="260648"/>
            <a:ext cx="11079332" cy="1143000"/>
          </a:xfrm>
          <a:prstGeom prst="rect">
            <a:avLst/>
          </a:prstGeom>
        </p:spPr>
        <p:txBody>
          <a:bodyPr vert="horz" lIns="0" tIns="40934" rIns="81869" bIns="40934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noProof="0" dirty="0" err="1" smtClean="0"/>
              <a:t>Klik</a:t>
            </a:r>
            <a:r>
              <a:rPr lang="en-US" noProof="0" dirty="0" smtClean="0"/>
              <a:t> her for at </a:t>
            </a:r>
            <a:r>
              <a:rPr lang="en-US" noProof="0" dirty="0" err="1" smtClean="0"/>
              <a:t>tilføje</a:t>
            </a:r>
            <a:r>
              <a:rPr lang="en-US" noProof="0" dirty="0" smtClean="0"/>
              <a:t> </a:t>
            </a:r>
            <a:r>
              <a:rPr lang="en-US" noProof="0" dirty="0" err="1" smtClean="0"/>
              <a:t>tekst</a:t>
            </a:r>
            <a:endParaRPr lang="en-US" noProof="0" dirty="0"/>
          </a:p>
        </p:txBody>
      </p:sp>
      <p:sp>
        <p:nvSpPr>
          <p:cNvPr id="18" name="Tekstfelt 17"/>
          <p:cNvSpPr txBox="1"/>
          <p:nvPr userDrawn="1"/>
        </p:nvSpPr>
        <p:spPr>
          <a:xfrm flipH="1">
            <a:off x="556334" y="6308334"/>
            <a:ext cx="1458561" cy="24000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900" dirty="0" err="1" smtClean="0"/>
              <a:t>Energistyrelsen</a:t>
            </a:r>
            <a:endParaRPr lang="da-DK" sz="900" dirty="0"/>
          </a:p>
        </p:txBody>
      </p:sp>
      <p:cxnSp>
        <p:nvCxnSpPr>
          <p:cNvPr id="22" name="Lige forbindelse 21"/>
          <p:cNvCxnSpPr/>
          <p:nvPr userDrawn="1"/>
        </p:nvCxnSpPr>
        <p:spPr>
          <a:xfrm flipH="1">
            <a:off x="556334" y="6152230"/>
            <a:ext cx="94814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Pladsholder til dato 14"/>
          <p:cNvSpPr>
            <a:spLocks noGrp="1"/>
          </p:cNvSpPr>
          <p:nvPr>
            <p:ph type="dt" sz="half" idx="13"/>
          </p:nvPr>
        </p:nvSpPr>
        <p:spPr>
          <a:xfrm>
            <a:off x="8395131" y="6296071"/>
            <a:ext cx="1642631" cy="25226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Semilight" panose="020B0402040204020203" pitchFamily="34" charset="0"/>
              </a:defRPr>
            </a:lvl1pPr>
          </a:lstStyle>
          <a:p>
            <a:fld id="{8495CB62-E429-41F0-9251-2082699143B5}" type="datetime2">
              <a:rPr lang="da-DK" smtClean="0"/>
              <a:pPr/>
              <a:t>15. maj 2024</a:t>
            </a:fld>
            <a:endParaRPr lang="da-DK" dirty="0"/>
          </a:p>
        </p:txBody>
      </p:sp>
      <p:cxnSp>
        <p:nvCxnSpPr>
          <p:cNvPr id="27" name="Lige forbindelse 26"/>
          <p:cNvCxnSpPr/>
          <p:nvPr userDrawn="1"/>
        </p:nvCxnSpPr>
        <p:spPr>
          <a:xfrm flipH="1">
            <a:off x="10172700" y="6152230"/>
            <a:ext cx="14629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E00EA840-F16F-4407-BC62-48D1204AEB42}"/>
              </a:ext>
            </a:extLst>
          </p:cNvPr>
          <p:cNvSpPr txBox="1">
            <a:spLocks/>
          </p:cNvSpPr>
          <p:nvPr userDrawn="1"/>
        </p:nvSpPr>
        <p:spPr>
          <a:xfrm>
            <a:off x="10685501" y="6302203"/>
            <a:ext cx="950165" cy="252000"/>
          </a:xfrm>
          <a:prstGeom prst="rect">
            <a:avLst/>
          </a:prstGeom>
        </p:spPr>
        <p:txBody>
          <a:bodyPr rIns="0" anchor="ctr" anchorCtr="0"/>
          <a:lstStyle>
            <a:defPPr>
              <a:defRPr lang="da-DK"/>
            </a:defPPr>
            <a:lvl1pPr marL="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Side </a:t>
            </a:r>
            <a:fld id="{24C8C45C-947F-4981-8B3F-4F32E973C901}" type="slidenum">
              <a:rPr lang="da-DK" sz="90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‹nr.›</a:t>
            </a:fld>
            <a:endParaRPr lang="da-DK" sz="9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88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aktacirk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 userDrawn="1"/>
        </p:nvSpPr>
        <p:spPr>
          <a:xfrm>
            <a:off x="4791666" y="1700808"/>
            <a:ext cx="2640000" cy="2640000"/>
          </a:xfrm>
          <a:prstGeom prst="ellipse">
            <a:avLst/>
          </a:prstGeom>
          <a:solidFill>
            <a:srgbClr val="C9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44" dirty="0"/>
          </a:p>
        </p:txBody>
      </p:sp>
      <p:sp>
        <p:nvSpPr>
          <p:cNvPr id="20" name="Ellipse 19"/>
          <p:cNvSpPr/>
          <p:nvPr userDrawn="1"/>
        </p:nvSpPr>
        <p:spPr>
          <a:xfrm>
            <a:off x="1030225" y="1679735"/>
            <a:ext cx="2640000" cy="2640000"/>
          </a:xfrm>
          <a:prstGeom prst="ellipse">
            <a:avLst/>
          </a:prstGeom>
          <a:solidFill>
            <a:srgbClr val="E3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44" dirty="0"/>
          </a:p>
        </p:txBody>
      </p:sp>
      <p:sp>
        <p:nvSpPr>
          <p:cNvPr id="21" name="Ellipse 20"/>
          <p:cNvSpPr/>
          <p:nvPr userDrawn="1"/>
        </p:nvSpPr>
        <p:spPr>
          <a:xfrm>
            <a:off x="8519616" y="1700808"/>
            <a:ext cx="2640000" cy="2640000"/>
          </a:xfrm>
          <a:prstGeom prst="ellipse">
            <a:avLst/>
          </a:prstGeom>
          <a:solidFill>
            <a:srgbClr val="AED9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44" dirty="0"/>
          </a:p>
        </p:txBody>
      </p:sp>
      <p:sp>
        <p:nvSpPr>
          <p:cNvPr id="52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48642" y="2622175"/>
            <a:ext cx="2638329" cy="796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Clr>
                <a:srgbClr val="FF0000"/>
              </a:buClr>
              <a:buFontTx/>
              <a:buNone/>
              <a:defRPr sz="2200" cap="none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noProof="0" dirty="0" err="1" smtClean="0"/>
              <a:t>Overskrift</a:t>
            </a:r>
            <a:endParaRPr lang="en-US" noProof="0" dirty="0" smtClean="0"/>
          </a:p>
        </p:txBody>
      </p:sp>
      <p:sp>
        <p:nvSpPr>
          <p:cNvPr id="53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3338" y="2622175"/>
            <a:ext cx="2638329" cy="796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Clr>
                <a:srgbClr val="FF0000"/>
              </a:buClr>
              <a:buFontTx/>
              <a:buNone/>
              <a:defRPr sz="2200" cap="none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noProof="0" dirty="0" err="1" smtClean="0"/>
              <a:t>Overskrift</a:t>
            </a:r>
            <a:endParaRPr lang="en-US" noProof="0" dirty="0" smtClean="0"/>
          </a:p>
        </p:txBody>
      </p:sp>
      <p:sp>
        <p:nvSpPr>
          <p:cNvPr id="54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21287" y="2601572"/>
            <a:ext cx="2638329" cy="7963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Clr>
                <a:srgbClr val="FF0000"/>
              </a:buClr>
              <a:buFontTx/>
              <a:buNone/>
              <a:defRPr sz="2200" cap="none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noProof="0" dirty="0" err="1" smtClean="0"/>
              <a:t>Overskrift</a:t>
            </a:r>
            <a:endParaRPr lang="en-US" noProof="0" dirty="0" smtClean="0"/>
          </a:p>
        </p:txBody>
      </p:sp>
      <p:sp>
        <p:nvSpPr>
          <p:cNvPr id="55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424" y="4503200"/>
            <a:ext cx="2880000" cy="13462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Aft>
                <a:spcPts val="800"/>
              </a:spcAft>
              <a:buClrTx/>
              <a:buFont typeface="Arial" panose="020B0604020202020204" pitchFamily="34" charset="0"/>
              <a:buNone/>
              <a:defRPr sz="1800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noProof="0" dirty="0" err="1" smtClean="0"/>
              <a:t>Tekst</a:t>
            </a:r>
            <a:endParaRPr lang="en-US" noProof="0" dirty="0" smtClean="0"/>
          </a:p>
        </p:txBody>
      </p:sp>
      <p:sp>
        <p:nvSpPr>
          <p:cNvPr id="56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54921" y="4503200"/>
            <a:ext cx="2880000" cy="13462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Aft>
                <a:spcPts val="800"/>
              </a:spcAft>
              <a:buClrTx/>
              <a:buFont typeface="Arial" panose="020B0604020202020204" pitchFamily="34" charset="0"/>
              <a:buNone/>
              <a:defRPr sz="1800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noProof="0" dirty="0" err="1" smtClean="0"/>
              <a:t>Tekst</a:t>
            </a:r>
            <a:endParaRPr lang="en-US" noProof="0" dirty="0" smtClean="0"/>
          </a:p>
        </p:txBody>
      </p:sp>
      <p:sp>
        <p:nvSpPr>
          <p:cNvPr id="57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98418" y="4505521"/>
            <a:ext cx="2880000" cy="13462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Aft>
                <a:spcPts val="800"/>
              </a:spcAft>
              <a:buClrTx/>
              <a:buFont typeface="Arial" panose="020B0604020202020204" pitchFamily="34" charset="0"/>
              <a:buNone/>
              <a:defRPr sz="1800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noProof="0" dirty="0" err="1" smtClean="0"/>
              <a:t>Tekst</a:t>
            </a:r>
            <a:endParaRPr lang="en-US" noProof="0" dirty="0" smtClean="0"/>
          </a:p>
        </p:txBody>
      </p:sp>
      <p:sp>
        <p:nvSpPr>
          <p:cNvPr id="16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556334" y="274639"/>
            <a:ext cx="11079332" cy="1143000"/>
          </a:xfrm>
          <a:prstGeom prst="rect">
            <a:avLst/>
          </a:prstGeom>
        </p:spPr>
        <p:txBody>
          <a:bodyPr vert="horz" lIns="0" tIns="40934" rIns="81869" bIns="40934" rtlCol="0" anchor="ctr">
            <a:normAutofit/>
          </a:bodyPr>
          <a:lstStyle>
            <a:lvl1pPr>
              <a:defRPr/>
            </a:lvl1pPr>
          </a:lstStyle>
          <a:p>
            <a:r>
              <a:rPr lang="en-US" noProof="0" dirty="0" err="1" smtClean="0"/>
              <a:t>Klik</a:t>
            </a:r>
            <a:r>
              <a:rPr lang="en-US" noProof="0" dirty="0" smtClean="0"/>
              <a:t> her for at </a:t>
            </a:r>
            <a:r>
              <a:rPr lang="en-US" noProof="0" dirty="0" err="1" smtClean="0"/>
              <a:t>tilføje</a:t>
            </a:r>
            <a:r>
              <a:rPr lang="en-US" noProof="0" dirty="0" smtClean="0"/>
              <a:t> </a:t>
            </a:r>
            <a:r>
              <a:rPr lang="en-US" noProof="0" dirty="0" err="1" smtClean="0"/>
              <a:t>tekst</a:t>
            </a:r>
            <a:endParaRPr lang="en-US" noProof="0" dirty="0"/>
          </a:p>
        </p:txBody>
      </p:sp>
      <p:sp>
        <p:nvSpPr>
          <p:cNvPr id="17" name="Tekstfelt 16"/>
          <p:cNvSpPr txBox="1"/>
          <p:nvPr userDrawn="1"/>
        </p:nvSpPr>
        <p:spPr>
          <a:xfrm flipH="1">
            <a:off x="556334" y="6308334"/>
            <a:ext cx="1458561" cy="24000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900" dirty="0" err="1" smtClean="0"/>
              <a:t>Energistyrelsen</a:t>
            </a:r>
            <a:endParaRPr lang="da-DK" sz="900" dirty="0"/>
          </a:p>
        </p:txBody>
      </p:sp>
      <p:cxnSp>
        <p:nvCxnSpPr>
          <p:cNvPr id="18" name="Lige forbindelse 17"/>
          <p:cNvCxnSpPr/>
          <p:nvPr userDrawn="1"/>
        </p:nvCxnSpPr>
        <p:spPr>
          <a:xfrm flipH="1">
            <a:off x="556334" y="6152230"/>
            <a:ext cx="94814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ladsholder til dato 14"/>
          <p:cNvSpPr>
            <a:spLocks noGrp="1"/>
          </p:cNvSpPr>
          <p:nvPr>
            <p:ph type="dt" sz="half" idx="13"/>
          </p:nvPr>
        </p:nvSpPr>
        <p:spPr>
          <a:xfrm>
            <a:off x="8395131" y="6296071"/>
            <a:ext cx="1642631" cy="25226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Semilight" panose="020B0402040204020203" pitchFamily="34" charset="0"/>
              </a:defRPr>
            </a:lvl1pPr>
          </a:lstStyle>
          <a:p>
            <a:fld id="{8495CB62-E429-41F0-9251-2082699143B5}" type="datetime2">
              <a:rPr lang="da-DK" smtClean="0"/>
              <a:pPr/>
              <a:t>15. maj 2024</a:t>
            </a:fld>
            <a:endParaRPr lang="da-DK" dirty="0"/>
          </a:p>
        </p:txBody>
      </p:sp>
      <p:cxnSp>
        <p:nvCxnSpPr>
          <p:cNvPr id="22" name="Lige forbindelse 21"/>
          <p:cNvCxnSpPr/>
          <p:nvPr userDrawn="1"/>
        </p:nvCxnSpPr>
        <p:spPr>
          <a:xfrm flipH="1">
            <a:off x="10172700" y="6152230"/>
            <a:ext cx="14629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00EA840-F16F-4407-BC62-48D1204AEB42}"/>
              </a:ext>
            </a:extLst>
          </p:cNvPr>
          <p:cNvSpPr txBox="1">
            <a:spLocks/>
          </p:cNvSpPr>
          <p:nvPr userDrawn="1"/>
        </p:nvSpPr>
        <p:spPr>
          <a:xfrm>
            <a:off x="10685501" y="6302203"/>
            <a:ext cx="950165" cy="252000"/>
          </a:xfrm>
          <a:prstGeom prst="rect">
            <a:avLst/>
          </a:prstGeom>
        </p:spPr>
        <p:txBody>
          <a:bodyPr rIns="0" anchor="ctr" anchorCtr="0"/>
          <a:lstStyle>
            <a:defPPr>
              <a:defRPr lang="da-DK"/>
            </a:defPPr>
            <a:lvl1pPr marL="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Side </a:t>
            </a:r>
            <a:fld id="{24C8C45C-947F-4981-8B3F-4F32E973C901}" type="slidenum">
              <a:rPr lang="da-DK" sz="90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‹nr.›</a:t>
            </a:fld>
            <a:endParaRPr lang="da-DK" sz="9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7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aktacirk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 userDrawn="1"/>
        </p:nvSpPr>
        <p:spPr>
          <a:xfrm>
            <a:off x="3469305" y="1700337"/>
            <a:ext cx="2400000" cy="2400000"/>
          </a:xfrm>
          <a:prstGeom prst="ellipse">
            <a:avLst/>
          </a:prstGeom>
          <a:solidFill>
            <a:srgbClr val="C9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44" dirty="0"/>
          </a:p>
        </p:txBody>
      </p:sp>
      <p:sp>
        <p:nvSpPr>
          <p:cNvPr id="20" name="Ellipse 19"/>
          <p:cNvSpPr/>
          <p:nvPr userDrawn="1"/>
        </p:nvSpPr>
        <p:spPr>
          <a:xfrm>
            <a:off x="629363" y="1700337"/>
            <a:ext cx="2400000" cy="2400000"/>
          </a:xfrm>
          <a:prstGeom prst="ellipse">
            <a:avLst/>
          </a:prstGeom>
          <a:solidFill>
            <a:srgbClr val="E3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44" dirty="0"/>
          </a:p>
        </p:txBody>
      </p:sp>
      <p:sp>
        <p:nvSpPr>
          <p:cNvPr id="21" name="Ellipse 20"/>
          <p:cNvSpPr/>
          <p:nvPr userDrawn="1"/>
        </p:nvSpPr>
        <p:spPr>
          <a:xfrm>
            <a:off x="9149188" y="1700337"/>
            <a:ext cx="2400000" cy="2400000"/>
          </a:xfrm>
          <a:prstGeom prst="ellipse">
            <a:avLst/>
          </a:prstGeom>
          <a:solidFill>
            <a:srgbClr val="94C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44" dirty="0"/>
          </a:p>
        </p:txBody>
      </p:sp>
      <p:sp>
        <p:nvSpPr>
          <p:cNvPr id="52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9362" y="2010335"/>
            <a:ext cx="2160001" cy="18355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Clr>
                <a:srgbClr val="FF0000"/>
              </a:buClr>
              <a:buFontTx/>
              <a:buNone/>
              <a:defRPr sz="2200" cap="none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noProof="0" dirty="0" err="1" smtClean="0"/>
              <a:t>Overskrift</a:t>
            </a:r>
            <a:endParaRPr lang="en-US" noProof="0" dirty="0" smtClean="0"/>
          </a:p>
        </p:txBody>
      </p:sp>
      <p:sp>
        <p:nvSpPr>
          <p:cNvPr id="55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9363" y="4309604"/>
            <a:ext cx="2160000" cy="15667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Aft>
                <a:spcPts val="800"/>
              </a:spcAft>
              <a:buClrTx/>
              <a:buFont typeface="Arial" panose="020B0604020202020204" pitchFamily="34" charset="0"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err="1" smtClean="0"/>
              <a:t>Tekst</a:t>
            </a:r>
            <a:endParaRPr lang="en-US" noProof="0" dirty="0" smtClean="0"/>
          </a:p>
        </p:txBody>
      </p:sp>
      <p:sp>
        <p:nvSpPr>
          <p:cNvPr id="16" name="Ellipse 15"/>
          <p:cNvSpPr/>
          <p:nvPr userDrawn="1"/>
        </p:nvSpPr>
        <p:spPr>
          <a:xfrm>
            <a:off x="6309247" y="1700337"/>
            <a:ext cx="2400000" cy="2400000"/>
          </a:xfrm>
          <a:prstGeom prst="ellipse">
            <a:avLst/>
          </a:prstGeom>
          <a:solidFill>
            <a:srgbClr val="AED9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44" dirty="0"/>
          </a:p>
        </p:txBody>
      </p:sp>
      <p:sp>
        <p:nvSpPr>
          <p:cNvPr id="36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56748" y="2010335"/>
            <a:ext cx="2235142" cy="18355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10915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 sz="2133" cap="none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pPr marL="0" marR="0" lvl="0" indent="0" algn="ctr" defTabSz="10915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 noProof="0" dirty="0" err="1" smtClean="0"/>
              <a:t>Overskrift</a:t>
            </a:r>
            <a:endParaRPr lang="en-US" noProof="0" dirty="0" smtClean="0"/>
          </a:p>
        </p:txBody>
      </p:sp>
      <p:sp>
        <p:nvSpPr>
          <p:cNvPr id="37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29248" y="2010335"/>
            <a:ext cx="2160000" cy="18355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Clr>
                <a:srgbClr val="FF0000"/>
              </a:buClr>
              <a:buFontTx/>
              <a:buNone/>
              <a:defRPr sz="2133" cap="none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noProof="0" dirty="0" err="1" smtClean="0"/>
              <a:t>Overskrift</a:t>
            </a:r>
            <a:endParaRPr lang="en-US" noProof="0" dirty="0" smtClean="0"/>
          </a:p>
        </p:txBody>
      </p:sp>
      <p:sp>
        <p:nvSpPr>
          <p:cNvPr id="38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69189" y="2010335"/>
            <a:ext cx="2160000" cy="18355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Clr>
                <a:srgbClr val="FF0000"/>
              </a:buClr>
              <a:buFontTx/>
              <a:buNone/>
              <a:defRPr sz="2133" cap="none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noProof="0" dirty="0" err="1" smtClean="0"/>
              <a:t>Overskrift</a:t>
            </a:r>
            <a:endParaRPr lang="en-US" noProof="0" dirty="0" smtClean="0"/>
          </a:p>
        </p:txBody>
      </p:sp>
      <p:sp>
        <p:nvSpPr>
          <p:cNvPr id="39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31890" y="4309604"/>
            <a:ext cx="2160000" cy="15667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Aft>
                <a:spcPts val="800"/>
              </a:spcAft>
              <a:buClrTx/>
              <a:buFont typeface="Arial" panose="020B0604020202020204" pitchFamily="34" charset="0"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err="1" smtClean="0"/>
              <a:t>Tekst</a:t>
            </a:r>
            <a:endParaRPr lang="en-US" noProof="0" dirty="0" smtClean="0"/>
          </a:p>
        </p:txBody>
      </p:sp>
      <p:sp>
        <p:nvSpPr>
          <p:cNvPr id="40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29247" y="4309604"/>
            <a:ext cx="2160000" cy="15667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Aft>
                <a:spcPts val="800"/>
              </a:spcAft>
              <a:buClrTx/>
              <a:buFont typeface="Arial" panose="020B0604020202020204" pitchFamily="34" charset="0"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err="1" smtClean="0"/>
              <a:t>Tekst</a:t>
            </a:r>
            <a:endParaRPr lang="en-US" noProof="0" dirty="0" smtClean="0"/>
          </a:p>
        </p:txBody>
      </p:sp>
      <p:sp>
        <p:nvSpPr>
          <p:cNvPr id="41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69188" y="4309604"/>
            <a:ext cx="2160000" cy="15667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Aft>
                <a:spcPts val="800"/>
              </a:spcAft>
              <a:buClrTx/>
              <a:buFont typeface="Arial" panose="020B0604020202020204" pitchFamily="34" charset="0"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err="1" smtClean="0"/>
              <a:t>Tekst</a:t>
            </a:r>
            <a:r>
              <a:rPr lang="en-US" noProof="0" dirty="0" smtClean="0"/>
              <a:t> </a:t>
            </a:r>
          </a:p>
        </p:txBody>
      </p:sp>
      <p:sp>
        <p:nvSpPr>
          <p:cNvPr id="19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556334" y="274639"/>
            <a:ext cx="11079332" cy="1143000"/>
          </a:xfrm>
          <a:prstGeom prst="rect">
            <a:avLst/>
          </a:prstGeom>
        </p:spPr>
        <p:txBody>
          <a:bodyPr vert="horz" lIns="0" tIns="40934" rIns="81869" bIns="40934" rtlCol="0" anchor="ctr">
            <a:normAutofit/>
          </a:bodyPr>
          <a:lstStyle>
            <a:lvl1pPr>
              <a:defRPr/>
            </a:lvl1pPr>
          </a:lstStyle>
          <a:p>
            <a:r>
              <a:rPr lang="en-US" noProof="0" dirty="0" err="1" smtClean="0"/>
              <a:t>Klik</a:t>
            </a:r>
            <a:r>
              <a:rPr lang="en-US" noProof="0" dirty="0" smtClean="0"/>
              <a:t> her for at </a:t>
            </a:r>
            <a:r>
              <a:rPr lang="en-US" noProof="0" dirty="0" err="1" smtClean="0"/>
              <a:t>tilføje</a:t>
            </a:r>
            <a:r>
              <a:rPr lang="en-US" noProof="0" dirty="0" smtClean="0"/>
              <a:t> </a:t>
            </a:r>
            <a:r>
              <a:rPr lang="en-US" noProof="0" dirty="0" err="1" smtClean="0"/>
              <a:t>tekst</a:t>
            </a:r>
            <a:endParaRPr lang="en-US" noProof="0" dirty="0"/>
          </a:p>
        </p:txBody>
      </p:sp>
      <p:sp>
        <p:nvSpPr>
          <p:cNvPr id="22" name="Tekstfelt 21"/>
          <p:cNvSpPr txBox="1"/>
          <p:nvPr userDrawn="1"/>
        </p:nvSpPr>
        <p:spPr>
          <a:xfrm flipH="1">
            <a:off x="556334" y="6308334"/>
            <a:ext cx="1458561" cy="24000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900" dirty="0" err="1" smtClean="0"/>
              <a:t>Energistyrelsen</a:t>
            </a:r>
            <a:endParaRPr lang="da-DK" sz="900" dirty="0"/>
          </a:p>
        </p:txBody>
      </p:sp>
      <p:cxnSp>
        <p:nvCxnSpPr>
          <p:cNvPr id="23" name="Lige forbindelse 22"/>
          <p:cNvCxnSpPr/>
          <p:nvPr userDrawn="1"/>
        </p:nvCxnSpPr>
        <p:spPr>
          <a:xfrm flipH="1">
            <a:off x="556334" y="6152230"/>
            <a:ext cx="94814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Pladsholder til dato 14"/>
          <p:cNvSpPr>
            <a:spLocks noGrp="1"/>
          </p:cNvSpPr>
          <p:nvPr>
            <p:ph type="dt" sz="half" idx="13"/>
          </p:nvPr>
        </p:nvSpPr>
        <p:spPr>
          <a:xfrm>
            <a:off x="8395131" y="6296071"/>
            <a:ext cx="1642631" cy="25226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Semilight" panose="020B0402040204020203" pitchFamily="34" charset="0"/>
              </a:defRPr>
            </a:lvl1pPr>
          </a:lstStyle>
          <a:p>
            <a:fld id="{8495CB62-E429-41F0-9251-2082699143B5}" type="datetime2">
              <a:rPr lang="da-DK" smtClean="0"/>
              <a:pPr/>
              <a:t>15. maj 2024</a:t>
            </a:fld>
            <a:endParaRPr lang="da-DK" dirty="0"/>
          </a:p>
        </p:txBody>
      </p:sp>
      <p:cxnSp>
        <p:nvCxnSpPr>
          <p:cNvPr id="25" name="Lige forbindelse 24"/>
          <p:cNvCxnSpPr/>
          <p:nvPr userDrawn="1"/>
        </p:nvCxnSpPr>
        <p:spPr>
          <a:xfrm flipH="1">
            <a:off x="10172700" y="6152230"/>
            <a:ext cx="14629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E00EA840-F16F-4407-BC62-48D1204AEB42}"/>
              </a:ext>
            </a:extLst>
          </p:cNvPr>
          <p:cNvSpPr txBox="1">
            <a:spLocks/>
          </p:cNvSpPr>
          <p:nvPr userDrawn="1"/>
        </p:nvSpPr>
        <p:spPr>
          <a:xfrm>
            <a:off x="10685501" y="6302203"/>
            <a:ext cx="950165" cy="252000"/>
          </a:xfrm>
          <a:prstGeom prst="rect">
            <a:avLst/>
          </a:prstGeom>
        </p:spPr>
        <p:txBody>
          <a:bodyPr rIns="0" anchor="ctr" anchorCtr="0"/>
          <a:lstStyle>
            <a:defPPr>
              <a:defRPr lang="da-DK"/>
            </a:defPPr>
            <a:lvl1pPr marL="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Side </a:t>
            </a:r>
            <a:fld id="{24C8C45C-947F-4981-8B3F-4F32E973C901}" type="slidenum">
              <a:rPr lang="da-DK" sz="90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‹nr.›</a:t>
            </a:fld>
            <a:endParaRPr lang="da-DK" sz="9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56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Grafis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384"/>
            <a:ext cx="12245323" cy="6887994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60" y="1037879"/>
            <a:ext cx="1519192" cy="1521600"/>
          </a:xfrm>
          <a:prstGeom prst="rect">
            <a:avLst/>
          </a:prstGeom>
        </p:spPr>
      </p:pic>
      <p:sp>
        <p:nvSpPr>
          <p:cNvPr id="8" name="Pladsholder til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1245517" y="4725144"/>
            <a:ext cx="8160907" cy="480053"/>
          </a:xfrm>
          <a:prstGeom prst="rect">
            <a:avLst/>
          </a:prstGeom>
          <a:effectLst>
            <a:softEdge rad="0"/>
          </a:effectLst>
        </p:spPr>
        <p:txBody>
          <a:bodyPr lIns="18000" anchor="t">
            <a:noAutofit/>
          </a:bodyPr>
          <a:lstStyle>
            <a:lvl1pPr marL="0" indent="0" algn="l">
              <a:buNone/>
              <a:defRPr sz="2600" b="0" baseline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noProof="0" dirty="0" err="1" smtClean="0"/>
              <a:t>Klik</a:t>
            </a:r>
            <a:r>
              <a:rPr lang="en-US" noProof="0" dirty="0" smtClean="0"/>
              <a:t> her for at </a:t>
            </a:r>
            <a:r>
              <a:rPr lang="en-US" noProof="0" dirty="0" err="1" smtClean="0"/>
              <a:t>tilføje</a:t>
            </a:r>
            <a:r>
              <a:rPr lang="en-US" noProof="0" dirty="0" smtClean="0"/>
              <a:t> </a:t>
            </a:r>
            <a:r>
              <a:rPr lang="en-US" noProof="0" dirty="0" err="1" smtClean="0"/>
              <a:t>en</a:t>
            </a:r>
            <a:r>
              <a:rPr lang="en-US" noProof="0" dirty="0" smtClean="0"/>
              <a:t> </a:t>
            </a:r>
            <a:r>
              <a:rPr lang="en-US" noProof="0" dirty="0" err="1" smtClean="0"/>
              <a:t>underoverskrift</a:t>
            </a:r>
            <a:endParaRPr lang="en-US" noProof="0" dirty="0"/>
          </a:p>
        </p:txBody>
      </p:sp>
      <p:sp>
        <p:nvSpPr>
          <p:cNvPr id="11" name="Pladsholder til dato 14"/>
          <p:cNvSpPr>
            <a:spLocks noGrp="1"/>
          </p:cNvSpPr>
          <p:nvPr>
            <p:ph type="dt" sz="half" idx="13"/>
          </p:nvPr>
        </p:nvSpPr>
        <p:spPr>
          <a:xfrm>
            <a:off x="1245517" y="5373216"/>
            <a:ext cx="1642631" cy="365125"/>
          </a:xfrm>
          <a:prstGeom prst="rect">
            <a:avLst/>
          </a:prstGeom>
        </p:spPr>
        <p:txBody>
          <a:bodyPr lIns="36000"/>
          <a:lstStyle>
            <a:lvl1pPr>
              <a:defRPr sz="11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Segoe UI Semilight" panose="020B0402040204020203" pitchFamily="34" charset="0"/>
              </a:defRPr>
            </a:lvl1pPr>
          </a:lstStyle>
          <a:p>
            <a:fld id="{8495CB62-E429-41F0-9251-2082699143B5}" type="datetime2">
              <a:rPr lang="da-DK" smtClean="0"/>
              <a:pPr/>
              <a:t>15. maj 2024</a:t>
            </a:fld>
            <a:endParaRPr lang="da-DK" dirty="0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534" y="6107839"/>
            <a:ext cx="1463724" cy="503999"/>
          </a:xfrm>
          <a:prstGeom prst="rect">
            <a:avLst/>
          </a:prstGeom>
        </p:spPr>
      </p:pic>
      <p:sp>
        <p:nvSpPr>
          <p:cNvPr id="10" name="Pladsholder til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1245517" y="2756925"/>
            <a:ext cx="9098955" cy="1824203"/>
          </a:xfrm>
          <a:prstGeom prst="rect">
            <a:avLst/>
          </a:prstGeom>
          <a:effectLst>
            <a:softEdge rad="0"/>
          </a:effectLst>
        </p:spPr>
        <p:txBody>
          <a:bodyPr lIns="0" anchor="t" anchorCtr="0">
            <a:noAutofit/>
          </a:bodyPr>
          <a:lstStyle>
            <a:lvl1pPr marL="0" indent="0" algn="l">
              <a:buNone/>
              <a:defRPr sz="5000" b="0" baseline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pPr lvl="0"/>
            <a:r>
              <a:rPr lang="en-US" noProof="0" dirty="0" err="1" smtClean="0"/>
              <a:t>Klik</a:t>
            </a:r>
            <a:r>
              <a:rPr lang="en-US" noProof="0" dirty="0" smtClean="0"/>
              <a:t> her for at </a:t>
            </a:r>
            <a:r>
              <a:rPr lang="en-US" noProof="0" dirty="0" err="1" smtClean="0"/>
              <a:t>tilføje</a:t>
            </a:r>
            <a:r>
              <a:rPr lang="en-US" noProof="0" dirty="0" smtClean="0"/>
              <a:t> den </a:t>
            </a:r>
            <a:r>
              <a:rPr lang="en-US" noProof="0" dirty="0" err="1" smtClean="0"/>
              <a:t>primære</a:t>
            </a:r>
            <a:r>
              <a:rPr lang="en-US" noProof="0" dirty="0" smtClean="0"/>
              <a:t> </a:t>
            </a:r>
            <a:r>
              <a:rPr lang="en-US" noProof="0" dirty="0" err="1" smtClean="0"/>
              <a:t>overskrift</a:t>
            </a:r>
            <a:r>
              <a:rPr lang="en-US" noProof="0" dirty="0" smtClean="0"/>
              <a:t> </a:t>
            </a:r>
            <a:r>
              <a:rPr lang="en-US" noProof="0" dirty="0" err="1" smtClean="0"/>
              <a:t>på</a:t>
            </a:r>
            <a:r>
              <a:rPr lang="en-US" noProof="0" dirty="0" smtClean="0"/>
              <a:t> max to </a:t>
            </a:r>
            <a:r>
              <a:rPr lang="en-US" noProof="0" dirty="0" err="1" smtClean="0"/>
              <a:t>linjer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70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 &amp; forlø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 userDrawn="1"/>
        </p:nvSpPr>
        <p:spPr>
          <a:xfrm>
            <a:off x="3469305" y="2191154"/>
            <a:ext cx="2400000" cy="2400000"/>
          </a:xfrm>
          <a:prstGeom prst="ellipse">
            <a:avLst/>
          </a:prstGeom>
          <a:solidFill>
            <a:srgbClr val="C9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44" dirty="0"/>
          </a:p>
        </p:txBody>
      </p:sp>
      <p:sp>
        <p:nvSpPr>
          <p:cNvPr id="20" name="Ellipse 19"/>
          <p:cNvSpPr/>
          <p:nvPr userDrawn="1"/>
        </p:nvSpPr>
        <p:spPr>
          <a:xfrm>
            <a:off x="629363" y="2191154"/>
            <a:ext cx="2400000" cy="2400000"/>
          </a:xfrm>
          <a:prstGeom prst="ellipse">
            <a:avLst/>
          </a:prstGeom>
          <a:solidFill>
            <a:srgbClr val="E3F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44" dirty="0"/>
          </a:p>
        </p:txBody>
      </p:sp>
      <p:sp>
        <p:nvSpPr>
          <p:cNvPr id="21" name="Ellipse 20"/>
          <p:cNvSpPr/>
          <p:nvPr userDrawn="1"/>
        </p:nvSpPr>
        <p:spPr>
          <a:xfrm>
            <a:off x="9149188" y="2191154"/>
            <a:ext cx="2400000" cy="2400000"/>
          </a:xfrm>
          <a:prstGeom prst="ellipse">
            <a:avLst/>
          </a:prstGeom>
          <a:solidFill>
            <a:srgbClr val="94C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44" dirty="0"/>
          </a:p>
        </p:txBody>
      </p:sp>
      <p:sp>
        <p:nvSpPr>
          <p:cNvPr id="52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9362" y="2501152"/>
            <a:ext cx="2160001" cy="18355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Clr>
                <a:srgbClr val="FF0000"/>
              </a:buClr>
              <a:buFontTx/>
              <a:buNone/>
              <a:defRPr sz="2200" cap="none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noProof="0" dirty="0" err="1" smtClean="0"/>
              <a:t>Første</a:t>
            </a:r>
            <a:endParaRPr lang="en-US" noProof="0" dirty="0" smtClean="0"/>
          </a:p>
        </p:txBody>
      </p:sp>
      <p:sp>
        <p:nvSpPr>
          <p:cNvPr id="16" name="Ellipse 15"/>
          <p:cNvSpPr/>
          <p:nvPr userDrawn="1"/>
        </p:nvSpPr>
        <p:spPr>
          <a:xfrm>
            <a:off x="6309247" y="2191154"/>
            <a:ext cx="2400000" cy="2400000"/>
          </a:xfrm>
          <a:prstGeom prst="ellipse">
            <a:avLst/>
          </a:prstGeom>
          <a:solidFill>
            <a:srgbClr val="AED9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844" dirty="0"/>
          </a:p>
        </p:txBody>
      </p:sp>
      <p:sp>
        <p:nvSpPr>
          <p:cNvPr id="36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56748" y="2501152"/>
            <a:ext cx="2235142" cy="18355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10915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 sz="2133" cap="none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pPr marL="0" marR="0" lvl="0" indent="0" algn="ctr" defTabSz="10915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 noProof="0" dirty="0" err="1" smtClean="0"/>
              <a:t>Anden</a:t>
            </a:r>
            <a:endParaRPr lang="en-US" noProof="0" dirty="0" smtClean="0"/>
          </a:p>
        </p:txBody>
      </p:sp>
      <p:sp>
        <p:nvSpPr>
          <p:cNvPr id="37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29248" y="2501152"/>
            <a:ext cx="2160000" cy="18355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Clr>
                <a:srgbClr val="FF0000"/>
              </a:buClr>
              <a:buFontTx/>
              <a:buNone/>
              <a:defRPr sz="2133" cap="none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noProof="0" dirty="0" err="1" smtClean="0"/>
              <a:t>Tredje</a:t>
            </a:r>
            <a:endParaRPr lang="en-US" noProof="0" dirty="0" smtClean="0"/>
          </a:p>
        </p:txBody>
      </p:sp>
      <p:sp>
        <p:nvSpPr>
          <p:cNvPr id="38" name="Pladsholder til tekst 18">
            <a:extLst>
              <a:ext uri="{FF2B5EF4-FFF2-40B4-BE49-F238E27FC236}">
                <a16:creationId xmlns:a16="http://schemas.microsoft.com/office/drawing/2014/main" id="{C3B5F652-10D8-D046-AFF3-E2A93FEA76A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69189" y="2501152"/>
            <a:ext cx="2160000" cy="18355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Clr>
                <a:srgbClr val="FF0000"/>
              </a:buClr>
              <a:buFontTx/>
              <a:buNone/>
              <a:defRPr sz="2133" cap="none" baseline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noProof="0" dirty="0" err="1" smtClean="0"/>
              <a:t>Fjerde</a:t>
            </a:r>
            <a:endParaRPr lang="en-US" noProof="0" dirty="0" smtClean="0"/>
          </a:p>
        </p:txBody>
      </p:sp>
      <p:sp>
        <p:nvSpPr>
          <p:cNvPr id="19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556334" y="274639"/>
            <a:ext cx="11079332" cy="1143000"/>
          </a:xfrm>
          <a:prstGeom prst="rect">
            <a:avLst/>
          </a:prstGeom>
        </p:spPr>
        <p:txBody>
          <a:bodyPr vert="horz" lIns="0" tIns="40934" rIns="81869" bIns="40934" rtlCol="0" anchor="ctr">
            <a:normAutofit/>
          </a:bodyPr>
          <a:lstStyle>
            <a:lvl1pPr>
              <a:defRPr/>
            </a:lvl1pPr>
          </a:lstStyle>
          <a:p>
            <a:r>
              <a:rPr lang="en-US" noProof="0" dirty="0" err="1" smtClean="0"/>
              <a:t>Klik</a:t>
            </a:r>
            <a:r>
              <a:rPr lang="en-US" noProof="0" dirty="0" smtClean="0"/>
              <a:t> her for at </a:t>
            </a:r>
            <a:r>
              <a:rPr lang="en-US" noProof="0" dirty="0" err="1" smtClean="0"/>
              <a:t>tilføje</a:t>
            </a:r>
            <a:r>
              <a:rPr lang="en-US" noProof="0" dirty="0" smtClean="0"/>
              <a:t> </a:t>
            </a:r>
            <a:r>
              <a:rPr lang="en-US" noProof="0" dirty="0" err="1" smtClean="0"/>
              <a:t>tekst</a:t>
            </a:r>
            <a:endParaRPr lang="en-US" noProof="0" dirty="0"/>
          </a:p>
        </p:txBody>
      </p:sp>
      <p:sp>
        <p:nvSpPr>
          <p:cNvPr id="22" name="Tekstfelt 21"/>
          <p:cNvSpPr txBox="1"/>
          <p:nvPr userDrawn="1"/>
        </p:nvSpPr>
        <p:spPr>
          <a:xfrm flipH="1">
            <a:off x="556334" y="6308334"/>
            <a:ext cx="1458561" cy="24000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900" dirty="0" err="1" smtClean="0"/>
              <a:t>Energistyrelsen</a:t>
            </a:r>
            <a:endParaRPr lang="da-DK" sz="900" dirty="0"/>
          </a:p>
        </p:txBody>
      </p:sp>
      <p:cxnSp>
        <p:nvCxnSpPr>
          <p:cNvPr id="23" name="Lige forbindelse 22"/>
          <p:cNvCxnSpPr/>
          <p:nvPr userDrawn="1"/>
        </p:nvCxnSpPr>
        <p:spPr>
          <a:xfrm flipH="1">
            <a:off x="556334" y="6152230"/>
            <a:ext cx="94814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Pladsholder til dato 14"/>
          <p:cNvSpPr>
            <a:spLocks noGrp="1"/>
          </p:cNvSpPr>
          <p:nvPr>
            <p:ph type="dt" sz="half" idx="13"/>
          </p:nvPr>
        </p:nvSpPr>
        <p:spPr>
          <a:xfrm>
            <a:off x="8395131" y="6296071"/>
            <a:ext cx="1642631" cy="25226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Semilight" panose="020B0402040204020203" pitchFamily="34" charset="0"/>
              </a:defRPr>
            </a:lvl1pPr>
          </a:lstStyle>
          <a:p>
            <a:fld id="{8495CB62-E429-41F0-9251-2082699143B5}" type="datetime2">
              <a:rPr lang="da-DK" smtClean="0"/>
              <a:pPr/>
              <a:t>15. maj 2024</a:t>
            </a:fld>
            <a:endParaRPr lang="da-DK" dirty="0"/>
          </a:p>
        </p:txBody>
      </p:sp>
      <p:cxnSp>
        <p:nvCxnSpPr>
          <p:cNvPr id="25" name="Lige forbindelse 24"/>
          <p:cNvCxnSpPr/>
          <p:nvPr userDrawn="1"/>
        </p:nvCxnSpPr>
        <p:spPr>
          <a:xfrm flipH="1">
            <a:off x="10172700" y="6152230"/>
            <a:ext cx="14629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E00EA840-F16F-4407-BC62-48D1204AEB42}"/>
              </a:ext>
            </a:extLst>
          </p:cNvPr>
          <p:cNvSpPr txBox="1">
            <a:spLocks/>
          </p:cNvSpPr>
          <p:nvPr userDrawn="1"/>
        </p:nvSpPr>
        <p:spPr>
          <a:xfrm>
            <a:off x="10685501" y="6302203"/>
            <a:ext cx="950165" cy="252000"/>
          </a:xfrm>
          <a:prstGeom prst="rect">
            <a:avLst/>
          </a:prstGeom>
        </p:spPr>
        <p:txBody>
          <a:bodyPr rIns="0" anchor="ctr" anchorCtr="0"/>
          <a:lstStyle>
            <a:defPPr>
              <a:defRPr lang="da-DK"/>
            </a:defPPr>
            <a:lvl1pPr marL="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Side </a:t>
            </a:r>
            <a:fld id="{24C8C45C-947F-4981-8B3F-4F32E973C901}" type="slidenum">
              <a:rPr lang="da-DK" sz="90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‹nr.›</a:t>
            </a:fld>
            <a:endParaRPr lang="da-DK" sz="9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Vinkel 2"/>
          <p:cNvSpPr/>
          <p:nvPr userDrawn="1"/>
        </p:nvSpPr>
        <p:spPr>
          <a:xfrm>
            <a:off x="3117755" y="3132029"/>
            <a:ext cx="237249" cy="51825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27" name="Vinkel 26"/>
          <p:cNvSpPr/>
          <p:nvPr userDrawn="1"/>
        </p:nvSpPr>
        <p:spPr>
          <a:xfrm>
            <a:off x="5951999" y="3132029"/>
            <a:ext cx="237249" cy="51825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28" name="Vinkel 27"/>
          <p:cNvSpPr/>
          <p:nvPr userDrawn="1"/>
        </p:nvSpPr>
        <p:spPr>
          <a:xfrm>
            <a:off x="8798664" y="3159789"/>
            <a:ext cx="237249" cy="51825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3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1196752"/>
            <a:ext cx="10512426" cy="2319131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err="1" smtClean="0"/>
              <a:t>Klik</a:t>
            </a:r>
            <a:r>
              <a:rPr lang="en-US" noProof="0" dirty="0" smtClean="0"/>
              <a:t> her for at </a:t>
            </a:r>
            <a:r>
              <a:rPr lang="en-US" noProof="0" dirty="0" err="1" smtClean="0"/>
              <a:t>tilføje</a:t>
            </a:r>
            <a:r>
              <a:rPr lang="en-US" noProof="0" dirty="0" smtClean="0"/>
              <a:t> </a:t>
            </a:r>
            <a:r>
              <a:rPr lang="en-US" noProof="0" dirty="0" err="1" smtClean="0"/>
              <a:t>tekst</a:t>
            </a:r>
            <a:endParaRPr lang="en-US" noProof="0" dirty="0"/>
          </a:p>
        </p:txBody>
      </p:sp>
      <p:sp>
        <p:nvSpPr>
          <p:cNvPr id="28" name="Pladsholder til tekst 9"/>
          <p:cNvSpPr>
            <a:spLocks noGrp="1"/>
          </p:cNvSpPr>
          <p:nvPr>
            <p:ph type="body" sz="quarter" idx="12" hasCustomPrompt="1"/>
          </p:nvPr>
        </p:nvSpPr>
        <p:spPr>
          <a:xfrm>
            <a:off x="2255308" y="3933883"/>
            <a:ext cx="7681384" cy="14393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err="1" smtClean="0"/>
              <a:t>Klik</a:t>
            </a:r>
            <a:r>
              <a:rPr lang="en-US" noProof="0" dirty="0" smtClean="0"/>
              <a:t> her for at </a:t>
            </a:r>
            <a:r>
              <a:rPr lang="en-US" noProof="0" dirty="0" err="1" smtClean="0"/>
              <a:t>tilføje</a:t>
            </a:r>
            <a:r>
              <a:rPr lang="en-US" noProof="0" dirty="0" smtClean="0"/>
              <a:t> mere </a:t>
            </a:r>
            <a:r>
              <a:rPr lang="en-US" noProof="0" dirty="0" err="1" smtClean="0"/>
              <a:t>tekst</a:t>
            </a:r>
            <a:endParaRPr lang="en-US" noProof="0" dirty="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534" y="6107839"/>
            <a:ext cx="1463724" cy="5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4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layou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1196752"/>
            <a:ext cx="10512426" cy="2319131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err="1" smtClean="0"/>
              <a:t>Klik</a:t>
            </a:r>
            <a:r>
              <a:rPr lang="en-US" noProof="0" dirty="0" smtClean="0"/>
              <a:t> her for at </a:t>
            </a:r>
            <a:r>
              <a:rPr lang="en-US" noProof="0" dirty="0" err="1" smtClean="0"/>
              <a:t>tilføje</a:t>
            </a:r>
            <a:r>
              <a:rPr lang="en-US" noProof="0" dirty="0" smtClean="0"/>
              <a:t> </a:t>
            </a:r>
            <a:r>
              <a:rPr lang="en-US" noProof="0" dirty="0" err="1" smtClean="0"/>
              <a:t>tekst</a:t>
            </a:r>
            <a:endParaRPr lang="en-US" noProof="0" dirty="0"/>
          </a:p>
        </p:txBody>
      </p:sp>
      <p:sp>
        <p:nvSpPr>
          <p:cNvPr id="28" name="Pladsholder til tekst 9"/>
          <p:cNvSpPr>
            <a:spLocks noGrp="1"/>
          </p:cNvSpPr>
          <p:nvPr>
            <p:ph type="body" sz="quarter" idx="12" hasCustomPrompt="1"/>
          </p:nvPr>
        </p:nvSpPr>
        <p:spPr>
          <a:xfrm>
            <a:off x="2255308" y="3933883"/>
            <a:ext cx="7681384" cy="14393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err="1" smtClean="0"/>
              <a:t>Klik</a:t>
            </a:r>
            <a:r>
              <a:rPr lang="en-US" noProof="0" dirty="0" smtClean="0"/>
              <a:t> her for at </a:t>
            </a:r>
            <a:r>
              <a:rPr lang="en-US" noProof="0" dirty="0" err="1" smtClean="0"/>
              <a:t>tilføje</a:t>
            </a:r>
            <a:r>
              <a:rPr lang="en-US" noProof="0" dirty="0" smtClean="0"/>
              <a:t> mere </a:t>
            </a:r>
            <a:r>
              <a:rPr lang="en-US" noProof="0" dirty="0" err="1" smtClean="0"/>
              <a:t>tekst</a:t>
            </a:r>
            <a:endParaRPr lang="en-US" noProof="0" dirty="0"/>
          </a:p>
        </p:txBody>
      </p:sp>
      <p:sp>
        <p:nvSpPr>
          <p:cNvPr id="5" name="Tekstfelt 4"/>
          <p:cNvSpPr txBox="1"/>
          <p:nvPr userDrawn="1"/>
        </p:nvSpPr>
        <p:spPr>
          <a:xfrm flipH="1">
            <a:off x="556334" y="6308334"/>
            <a:ext cx="1458561" cy="24000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900" dirty="0" err="1" smtClean="0">
                <a:solidFill>
                  <a:schemeClr val="bg1"/>
                </a:solidFill>
              </a:rPr>
              <a:t>Energistyrelsen</a:t>
            </a:r>
            <a:endParaRPr lang="da-DK" sz="900" dirty="0">
              <a:solidFill>
                <a:schemeClr val="bg1"/>
              </a:solidFill>
            </a:endParaRPr>
          </a:p>
        </p:txBody>
      </p:sp>
      <p:cxnSp>
        <p:nvCxnSpPr>
          <p:cNvPr id="7" name="Lige forbindelse 6"/>
          <p:cNvCxnSpPr/>
          <p:nvPr userDrawn="1"/>
        </p:nvCxnSpPr>
        <p:spPr>
          <a:xfrm flipH="1">
            <a:off x="556334" y="6152230"/>
            <a:ext cx="94814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ladsholder til dato 14"/>
          <p:cNvSpPr>
            <a:spLocks noGrp="1"/>
          </p:cNvSpPr>
          <p:nvPr>
            <p:ph type="dt" sz="half" idx="18"/>
          </p:nvPr>
        </p:nvSpPr>
        <p:spPr>
          <a:xfrm>
            <a:off x="8395131" y="6296071"/>
            <a:ext cx="1642631" cy="25226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Semilight" panose="020B0402040204020203" pitchFamily="34" charset="0"/>
              </a:defRPr>
            </a:lvl1pPr>
          </a:lstStyle>
          <a:p>
            <a:fld id="{8495CB62-E429-41F0-9251-2082699143B5}" type="datetime2">
              <a:rPr lang="da-DK" smtClean="0"/>
              <a:pPr/>
              <a:t>15. maj 2024</a:t>
            </a:fld>
            <a:endParaRPr lang="da-DK" dirty="0"/>
          </a:p>
        </p:txBody>
      </p:sp>
      <p:cxnSp>
        <p:nvCxnSpPr>
          <p:cNvPr id="9" name="Lige forbindelse 8"/>
          <p:cNvCxnSpPr/>
          <p:nvPr userDrawn="1"/>
        </p:nvCxnSpPr>
        <p:spPr>
          <a:xfrm flipH="1">
            <a:off x="10172700" y="6152230"/>
            <a:ext cx="14629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00EA840-F16F-4407-BC62-48D1204AEB42}"/>
              </a:ext>
            </a:extLst>
          </p:cNvPr>
          <p:cNvSpPr txBox="1">
            <a:spLocks/>
          </p:cNvSpPr>
          <p:nvPr userDrawn="1"/>
        </p:nvSpPr>
        <p:spPr>
          <a:xfrm>
            <a:off x="10685501" y="6302203"/>
            <a:ext cx="950165" cy="252000"/>
          </a:xfrm>
          <a:prstGeom prst="rect">
            <a:avLst/>
          </a:prstGeom>
        </p:spPr>
        <p:txBody>
          <a:bodyPr rIns="0" anchor="ctr" anchorCtr="0"/>
          <a:lstStyle>
            <a:defPPr>
              <a:defRPr lang="da-DK"/>
            </a:defPPr>
            <a:lvl1pPr marL="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Side </a:t>
            </a:r>
            <a:fld id="{24C8C45C-947F-4981-8B3F-4F32E973C901}" type="slidenum">
              <a:rPr lang="da-DK" sz="9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‹nr.›</a:t>
            </a:fld>
            <a:endParaRPr lang="da-DK" sz="9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09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layou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2639616" y="1628800"/>
            <a:ext cx="7056784" cy="2952308"/>
          </a:xfrm>
          <a:prstGeom prst="rect">
            <a:avLst/>
          </a:prstGeom>
          <a:noFill/>
        </p:spPr>
        <p:txBody>
          <a:bodyPr rIns="0" anchor="t" anchorCtr="0">
            <a:normAutofit/>
          </a:bodyPr>
          <a:lstStyle>
            <a:lvl1pPr marL="0" indent="0" algn="l">
              <a:buNone/>
              <a:defRPr sz="3600" i="0" baseline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pPr lvl="0"/>
            <a:r>
              <a:rPr lang="en-US" noProof="0" dirty="0" err="1" smtClean="0"/>
              <a:t>Indsæt</a:t>
            </a:r>
            <a:r>
              <a:rPr lang="en-US" noProof="0" dirty="0" smtClean="0"/>
              <a:t> </a:t>
            </a:r>
            <a:r>
              <a:rPr lang="en-US" noProof="0" dirty="0" err="1" smtClean="0"/>
              <a:t>citat</a:t>
            </a:r>
            <a:endParaRPr lang="en-US" noProof="0" dirty="0"/>
          </a:p>
        </p:txBody>
      </p:sp>
      <p:sp>
        <p:nvSpPr>
          <p:cNvPr id="25" name="Pladsholder til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3885616" y="4725144"/>
            <a:ext cx="5810784" cy="564776"/>
          </a:xfrm>
          <a:prstGeom prst="rect">
            <a:avLst/>
          </a:prstGeom>
          <a:noFill/>
        </p:spPr>
        <p:txBody>
          <a:bodyPr rIns="0" bIns="0" anchor="b" anchorCtr="0">
            <a:normAutofit/>
          </a:bodyPr>
          <a:lstStyle>
            <a:lvl1pPr marL="0" indent="0" algn="r">
              <a:buNone/>
              <a:defRPr sz="2200" b="0" i="0" spc="120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noProof="0" dirty="0" err="1" smtClean="0"/>
              <a:t>Navn</a:t>
            </a:r>
            <a:r>
              <a:rPr lang="en-US" noProof="0" dirty="0" smtClean="0"/>
              <a:t> </a:t>
            </a:r>
            <a:r>
              <a:rPr lang="en-US" noProof="0" dirty="0" err="1" smtClean="0"/>
              <a:t>Navnesen</a:t>
            </a:r>
            <a:r>
              <a:rPr lang="en-US" noProof="0" dirty="0" smtClean="0"/>
              <a:t>, </a:t>
            </a:r>
            <a:r>
              <a:rPr lang="en-US" noProof="0" dirty="0" err="1" smtClean="0"/>
              <a:t>Energistyrelsen</a:t>
            </a:r>
            <a:endParaRPr lang="en-US" noProof="0" dirty="0"/>
          </a:p>
        </p:txBody>
      </p:sp>
      <p:sp>
        <p:nvSpPr>
          <p:cNvPr id="10" name="Tekstfelt 9"/>
          <p:cNvSpPr txBox="1"/>
          <p:nvPr userDrawn="1"/>
        </p:nvSpPr>
        <p:spPr>
          <a:xfrm flipH="1">
            <a:off x="556334" y="6308334"/>
            <a:ext cx="1458561" cy="24000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900" dirty="0" err="1" smtClean="0">
                <a:solidFill>
                  <a:schemeClr val="bg1"/>
                </a:solidFill>
              </a:rPr>
              <a:t>Energistyrelsen</a:t>
            </a:r>
            <a:endParaRPr lang="da-DK" sz="900" dirty="0">
              <a:solidFill>
                <a:schemeClr val="bg1"/>
              </a:solidFill>
            </a:endParaRPr>
          </a:p>
        </p:txBody>
      </p:sp>
      <p:cxnSp>
        <p:nvCxnSpPr>
          <p:cNvPr id="11" name="Lige forbindelse 10"/>
          <p:cNvCxnSpPr/>
          <p:nvPr userDrawn="1"/>
        </p:nvCxnSpPr>
        <p:spPr>
          <a:xfrm flipH="1">
            <a:off x="556334" y="6152230"/>
            <a:ext cx="94814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ladsholder til dato 14"/>
          <p:cNvSpPr>
            <a:spLocks noGrp="1"/>
          </p:cNvSpPr>
          <p:nvPr>
            <p:ph type="dt" sz="half" idx="18"/>
          </p:nvPr>
        </p:nvSpPr>
        <p:spPr>
          <a:xfrm>
            <a:off x="8395131" y="6296071"/>
            <a:ext cx="1642631" cy="25226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Semilight" panose="020B0402040204020203" pitchFamily="34" charset="0"/>
              </a:defRPr>
            </a:lvl1pPr>
          </a:lstStyle>
          <a:p>
            <a:fld id="{8495CB62-E429-41F0-9251-2082699143B5}" type="datetime2">
              <a:rPr lang="da-DK" smtClean="0"/>
              <a:pPr/>
              <a:t>15. maj 2024</a:t>
            </a:fld>
            <a:endParaRPr lang="da-DK" dirty="0"/>
          </a:p>
        </p:txBody>
      </p:sp>
      <p:cxnSp>
        <p:nvCxnSpPr>
          <p:cNvPr id="13" name="Lige forbindelse 12"/>
          <p:cNvCxnSpPr/>
          <p:nvPr userDrawn="1"/>
        </p:nvCxnSpPr>
        <p:spPr>
          <a:xfrm flipH="1">
            <a:off x="10172700" y="6152230"/>
            <a:ext cx="14629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00EA840-F16F-4407-BC62-48D1204AEB42}"/>
              </a:ext>
            </a:extLst>
          </p:cNvPr>
          <p:cNvSpPr txBox="1">
            <a:spLocks/>
          </p:cNvSpPr>
          <p:nvPr userDrawn="1"/>
        </p:nvSpPr>
        <p:spPr>
          <a:xfrm>
            <a:off x="10685501" y="6302203"/>
            <a:ext cx="950165" cy="252000"/>
          </a:xfrm>
          <a:prstGeom prst="rect">
            <a:avLst/>
          </a:prstGeom>
        </p:spPr>
        <p:txBody>
          <a:bodyPr rIns="0" anchor="ctr" anchorCtr="0"/>
          <a:lstStyle>
            <a:defPPr>
              <a:defRPr lang="da-DK"/>
            </a:defPPr>
            <a:lvl1pPr marL="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Side </a:t>
            </a:r>
            <a:fld id="{24C8C45C-947F-4981-8B3F-4F32E973C901}" type="slidenum">
              <a:rPr lang="da-DK" sz="9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‹nr.›</a:t>
            </a:fld>
            <a:endParaRPr lang="da-DK" sz="9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99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1">
            <a:extLst>
              <a:ext uri="{FF2B5EF4-FFF2-40B4-BE49-F238E27FC236}">
                <a16:creationId xmlns:a16="http://schemas.microsoft.com/office/drawing/2014/main" id="{B2AE9EB1-B66D-C843-A502-8BFEF0D05723}"/>
              </a:ext>
            </a:extLst>
          </p:cNvPr>
          <p:cNvSpPr txBox="1"/>
          <p:nvPr userDrawn="1"/>
        </p:nvSpPr>
        <p:spPr>
          <a:xfrm>
            <a:off x="2567608" y="3714128"/>
            <a:ext cx="693021" cy="1155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4666" b="1" dirty="0" smtClean="0">
                <a:solidFill>
                  <a:schemeClr val="accent1"/>
                </a:solidFill>
                <a:latin typeface="Roboto" panose="02000000000000000000" pitchFamily="2" charset="0"/>
                <a:ea typeface="Roboto Condensed Light" panose="02000000000000000000" pitchFamily="2" charset="0"/>
                <a:cs typeface="Segoe UI Semilight" panose="020B0402040204020203" pitchFamily="34" charset="0"/>
              </a:rPr>
              <a:t>“</a:t>
            </a:r>
            <a:endParaRPr lang="en-GB" sz="14666" b="1" dirty="0">
              <a:solidFill>
                <a:schemeClr val="accent1"/>
              </a:solidFill>
              <a:latin typeface="Roboto" panose="02000000000000000000" pitchFamily="2" charset="0"/>
              <a:ea typeface="Roboto Condensed Light" panose="02000000000000000000" pitchFamily="2" charset="0"/>
              <a:cs typeface="Segoe UI Semilight" panose="020B0402040204020203" pitchFamily="34" charset="0"/>
            </a:endParaRPr>
          </a:p>
        </p:txBody>
      </p:sp>
      <p:sp>
        <p:nvSpPr>
          <p:cNvPr id="12" name="Pladsholder til tekst 15"/>
          <p:cNvSpPr>
            <a:spLocks noGrp="1"/>
          </p:cNvSpPr>
          <p:nvPr>
            <p:ph type="body" sz="quarter" idx="10" hasCustomPrompt="1"/>
          </p:nvPr>
        </p:nvSpPr>
        <p:spPr>
          <a:xfrm>
            <a:off x="556334" y="1700808"/>
            <a:ext cx="4747579" cy="3168352"/>
          </a:xfrm>
          <a:prstGeom prst="rect">
            <a:avLst/>
          </a:prstGeom>
          <a:noFill/>
        </p:spPr>
        <p:txBody>
          <a:bodyPr rIns="0" anchor="t" anchorCtr="0">
            <a:normAutofit/>
          </a:bodyPr>
          <a:lstStyle>
            <a:lvl1pPr marL="0" indent="0" algn="l">
              <a:buNone/>
              <a:defRPr sz="3600" i="0" baseline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pPr lvl="0"/>
            <a:r>
              <a:rPr lang="en-US" noProof="0" dirty="0" err="1" smtClean="0"/>
              <a:t>Indsæt</a:t>
            </a:r>
            <a:r>
              <a:rPr lang="en-US" noProof="0" dirty="0" smtClean="0"/>
              <a:t> </a:t>
            </a:r>
            <a:r>
              <a:rPr lang="en-US" noProof="0" dirty="0" err="1" smtClean="0"/>
              <a:t>citat</a:t>
            </a:r>
            <a:endParaRPr lang="en-US" noProof="0" dirty="0"/>
          </a:p>
        </p:txBody>
      </p:sp>
      <p:sp>
        <p:nvSpPr>
          <p:cNvPr id="13" name="Pladsholder til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556334" y="4869160"/>
            <a:ext cx="4747579" cy="720080"/>
          </a:xfrm>
          <a:prstGeom prst="rect">
            <a:avLst/>
          </a:prstGeom>
          <a:noFill/>
        </p:spPr>
        <p:txBody>
          <a:bodyPr rIns="0" bIns="0" anchor="b" anchorCtr="0">
            <a:normAutofit/>
          </a:bodyPr>
          <a:lstStyle>
            <a:lvl1pPr marL="0" indent="0" algn="r">
              <a:buNone/>
              <a:defRPr sz="1800" b="0" i="0" spc="120" baseline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pPr lvl="0"/>
            <a:r>
              <a:rPr lang="en-US" noProof="0" dirty="0" err="1" smtClean="0"/>
              <a:t>Navn</a:t>
            </a:r>
            <a:r>
              <a:rPr lang="en-US" noProof="0" dirty="0" smtClean="0"/>
              <a:t> </a:t>
            </a:r>
            <a:r>
              <a:rPr lang="en-US" noProof="0" dirty="0" err="1" smtClean="0"/>
              <a:t>Navnesen</a:t>
            </a:r>
            <a:r>
              <a:rPr lang="en-US" noProof="0" dirty="0" smtClean="0"/>
              <a:t>, </a:t>
            </a:r>
            <a:r>
              <a:rPr lang="en-US" noProof="0" dirty="0" err="1" smtClean="0"/>
              <a:t>Energistyrelsen</a:t>
            </a:r>
            <a:endParaRPr lang="en-US" noProof="0" dirty="0"/>
          </a:p>
        </p:txBody>
      </p:sp>
      <p:sp>
        <p:nvSpPr>
          <p:cNvPr id="9" name="Tekstfelt 8"/>
          <p:cNvSpPr txBox="1"/>
          <p:nvPr userDrawn="1"/>
        </p:nvSpPr>
        <p:spPr>
          <a:xfrm flipH="1">
            <a:off x="556334" y="6308334"/>
            <a:ext cx="1458561" cy="24000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900" dirty="0" err="1" smtClean="0">
                <a:solidFill>
                  <a:schemeClr val="bg1"/>
                </a:solidFill>
              </a:rPr>
              <a:t>Energistyrelsen</a:t>
            </a:r>
            <a:endParaRPr lang="da-DK" sz="900" dirty="0">
              <a:solidFill>
                <a:schemeClr val="bg1"/>
              </a:solidFill>
            </a:endParaRPr>
          </a:p>
        </p:txBody>
      </p:sp>
      <p:cxnSp>
        <p:nvCxnSpPr>
          <p:cNvPr id="10" name="Lige forbindelse 9"/>
          <p:cNvCxnSpPr/>
          <p:nvPr userDrawn="1"/>
        </p:nvCxnSpPr>
        <p:spPr>
          <a:xfrm flipH="1">
            <a:off x="556334" y="6152230"/>
            <a:ext cx="94814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ladsholder til dato 14"/>
          <p:cNvSpPr>
            <a:spLocks noGrp="1"/>
          </p:cNvSpPr>
          <p:nvPr>
            <p:ph type="dt" sz="half" idx="18"/>
          </p:nvPr>
        </p:nvSpPr>
        <p:spPr>
          <a:xfrm>
            <a:off x="8395131" y="6296071"/>
            <a:ext cx="1642631" cy="25226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Semilight" panose="020B0402040204020203" pitchFamily="34" charset="0"/>
              </a:defRPr>
            </a:lvl1pPr>
          </a:lstStyle>
          <a:p>
            <a:fld id="{8495CB62-E429-41F0-9251-2082699143B5}" type="datetime2">
              <a:rPr lang="da-DK" smtClean="0"/>
              <a:pPr/>
              <a:t>15. maj 2024</a:t>
            </a:fld>
            <a:endParaRPr lang="da-DK" dirty="0"/>
          </a:p>
        </p:txBody>
      </p:sp>
      <p:cxnSp>
        <p:nvCxnSpPr>
          <p:cNvPr id="14" name="Lige forbindelse 13"/>
          <p:cNvCxnSpPr/>
          <p:nvPr userDrawn="1"/>
        </p:nvCxnSpPr>
        <p:spPr>
          <a:xfrm flipH="1">
            <a:off x="10172700" y="6152230"/>
            <a:ext cx="14629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00EA840-F16F-4407-BC62-48D1204AEB42}"/>
              </a:ext>
            </a:extLst>
          </p:cNvPr>
          <p:cNvSpPr txBox="1">
            <a:spLocks/>
          </p:cNvSpPr>
          <p:nvPr userDrawn="1"/>
        </p:nvSpPr>
        <p:spPr>
          <a:xfrm>
            <a:off x="10685501" y="6302203"/>
            <a:ext cx="950165" cy="252000"/>
          </a:xfrm>
          <a:prstGeom prst="rect">
            <a:avLst/>
          </a:prstGeom>
        </p:spPr>
        <p:txBody>
          <a:bodyPr rIns="0" anchor="ctr" anchorCtr="0"/>
          <a:lstStyle>
            <a:defPPr>
              <a:defRPr lang="da-DK"/>
            </a:defPPr>
            <a:lvl1pPr marL="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Side </a:t>
            </a:r>
            <a:fld id="{24C8C45C-947F-4981-8B3F-4F32E973C901}" type="slidenum">
              <a:rPr lang="da-DK" sz="9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‹nr.›</a:t>
            </a:fld>
            <a:endParaRPr lang="da-DK" sz="9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6" name="Pladsholder til billede 12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 err="1" smtClean="0"/>
              <a:t>Indsæt</a:t>
            </a:r>
            <a:r>
              <a:rPr lang="en-US" noProof="0" dirty="0" smtClean="0"/>
              <a:t> </a:t>
            </a:r>
            <a:r>
              <a:rPr lang="en-US" noProof="0" dirty="0" err="1" smtClean="0"/>
              <a:t>billede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5942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2089579" y="1828691"/>
            <a:ext cx="8120320" cy="2623235"/>
          </a:xfrm>
          <a:prstGeom prst="rect">
            <a:avLst/>
          </a:prstGeom>
          <a:effectLst>
            <a:softEdge rad="0"/>
          </a:effectLst>
        </p:spPr>
        <p:txBody>
          <a:bodyPr lIns="0" anchor="t" anchorCtr="0">
            <a:noAutofit/>
          </a:bodyPr>
          <a:lstStyle>
            <a:lvl1pPr marL="0" indent="0" algn="ctr">
              <a:buNone/>
              <a:defRPr sz="15000" b="0" baseline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pPr lvl="0"/>
            <a:r>
              <a:rPr lang="en-US" noProof="0" dirty="0" smtClean="0"/>
              <a:t>Pause</a:t>
            </a:r>
            <a:endParaRPr lang="en-US" noProof="0" dirty="0"/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534" y="6107839"/>
            <a:ext cx="1463724" cy="5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1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ørgsmål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2089579" y="1828692"/>
            <a:ext cx="8120320" cy="2505802"/>
          </a:xfrm>
          <a:prstGeom prst="rect">
            <a:avLst/>
          </a:prstGeom>
          <a:effectLst>
            <a:softEdge rad="0"/>
          </a:effectLst>
        </p:spPr>
        <p:txBody>
          <a:bodyPr lIns="0" anchor="t" anchorCtr="0">
            <a:noAutofit/>
          </a:bodyPr>
          <a:lstStyle>
            <a:lvl1pPr marL="0" indent="0" algn="ctr">
              <a:buNone/>
              <a:defRPr sz="15000" b="0" baseline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pPr lvl="0"/>
            <a:r>
              <a:rPr lang="en-US" noProof="0" dirty="0" err="1" smtClean="0"/>
              <a:t>Spørgsmål</a:t>
            </a:r>
            <a:endParaRPr lang="en-US" noProof="0" dirty="0"/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534" y="6107839"/>
            <a:ext cx="1463724" cy="5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2089579" y="2959518"/>
            <a:ext cx="8120320" cy="1219904"/>
          </a:xfrm>
          <a:prstGeom prst="rect">
            <a:avLst/>
          </a:prstGeom>
          <a:effectLst>
            <a:softEdge rad="0"/>
          </a:effectLst>
        </p:spPr>
        <p:txBody>
          <a:bodyPr lIns="0" anchor="t" anchorCtr="0">
            <a:noAutofit/>
          </a:bodyPr>
          <a:lstStyle>
            <a:lvl1pPr marL="0" indent="0" algn="ctr">
              <a:buNone/>
              <a:defRPr sz="5800" b="0" baseline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pPr lvl="0"/>
            <a:r>
              <a:rPr lang="en-US" noProof="0" dirty="0" err="1" smtClean="0"/>
              <a:t>Tak</a:t>
            </a:r>
            <a:r>
              <a:rPr lang="en-US" noProof="0" dirty="0" smtClean="0"/>
              <a:t> </a:t>
            </a:r>
            <a:r>
              <a:rPr lang="en-US" noProof="0" dirty="0" err="1" smtClean="0"/>
              <a:t>fordi</a:t>
            </a:r>
            <a:r>
              <a:rPr lang="en-US" noProof="0" dirty="0" smtClean="0"/>
              <a:t> I </a:t>
            </a:r>
            <a:r>
              <a:rPr lang="en-US" noProof="0" dirty="0" err="1" smtClean="0"/>
              <a:t>kom</a:t>
            </a:r>
            <a:endParaRPr lang="en-US" noProof="0" dirty="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534" y="6107839"/>
            <a:ext cx="1463724" cy="5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0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97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 userDrawn="1"/>
        </p:nvSpPr>
        <p:spPr>
          <a:xfrm>
            <a:off x="416973" y="488144"/>
            <a:ext cx="10462694" cy="5581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z="3000" dirty="0">
                <a:solidFill>
                  <a:schemeClr val="tx1"/>
                </a:solidFill>
              </a:rPr>
              <a:t>Brugerguide</a:t>
            </a:r>
            <a:r>
              <a:rPr lang="da-DK" baseline="0" dirty="0">
                <a:solidFill>
                  <a:schemeClr val="tx1"/>
                </a:solidFill>
              </a:rPr>
              <a:t> </a:t>
            </a:r>
            <a:r>
              <a:rPr lang="da-DK" sz="1800" baseline="0" dirty="0">
                <a:solidFill>
                  <a:schemeClr val="tx1"/>
                </a:solidFill>
              </a:rPr>
              <a:t>– </a:t>
            </a:r>
            <a:r>
              <a:rPr lang="da-DK" sz="1800" dirty="0" smtClean="0">
                <a:solidFill>
                  <a:schemeClr val="tx1"/>
                </a:solidFill>
              </a:rPr>
              <a:t>Slet denne og øvrige slides du ikke skal bruge, </a:t>
            </a:r>
            <a:r>
              <a:rPr lang="da-DK" sz="1800" dirty="0">
                <a:solidFill>
                  <a:schemeClr val="tx1"/>
                </a:solidFill>
              </a:rPr>
              <a:t>før du færdiggør din</a:t>
            </a:r>
            <a:r>
              <a:rPr lang="da-DK" sz="1800" baseline="0" dirty="0">
                <a:solidFill>
                  <a:schemeClr val="tx1"/>
                </a:solidFill>
              </a:rPr>
              <a:t> </a:t>
            </a:r>
            <a:r>
              <a:rPr lang="da-DK" sz="1800" dirty="0">
                <a:solidFill>
                  <a:schemeClr val="tx1"/>
                </a:solidFill>
              </a:rPr>
              <a:t>præsentation</a:t>
            </a:r>
          </a:p>
        </p:txBody>
      </p:sp>
      <p:sp>
        <p:nvSpPr>
          <p:cNvPr id="28" name="Text Box 48"/>
          <p:cNvSpPr txBox="1">
            <a:spLocks noChangeArrowheads="1"/>
          </p:cNvSpPr>
          <p:nvPr userDrawn="1"/>
        </p:nvSpPr>
        <p:spPr bwMode="auto">
          <a:xfrm>
            <a:off x="470412" y="1321505"/>
            <a:ext cx="2211296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ENS-skabeloner </a:t>
            </a: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til </a:t>
            </a:r>
            <a:r>
              <a:rPr lang="da-DK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PowerPoint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sz="8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16:9-format</a:t>
            </a:r>
            <a:endParaRPr lang="da-DK" sz="800" baseline="0" dirty="0" smtClean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da-DK" sz="800" kern="1200" dirty="0" smtClean="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ENS-skabelonen findes med både dansk og engelsk logo.</a:t>
            </a:r>
            <a:r>
              <a:rPr lang="da-DK" sz="800" kern="1200" baseline="0" dirty="0" smtClean="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800" kern="1200" dirty="0" smtClean="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Den </a:t>
            </a:r>
            <a:r>
              <a:rPr lang="da-DK" sz="800" kern="1200" baseline="0" dirty="0" smtClean="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kan hentes i F2, på intranettet og i vores interne arkiv </a:t>
            </a:r>
            <a:r>
              <a:rPr lang="da-DK" sz="8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Skyfish</a:t>
            </a:r>
            <a:endParaRPr lang="da-DK" sz="800" b="0" kern="1200" dirty="0" smtClean="0">
              <a:solidFill>
                <a:schemeClr val="tx1"/>
              </a:solidFill>
              <a:effectLst/>
              <a:latin typeface="Arial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9156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da-DK" sz="800" b="0" i="1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Vælg slideshow-visning for at gøre linket aktivt</a:t>
            </a:r>
            <a:endParaRPr lang="da-DK" sz="800" b="0" kern="1200" baseline="0" dirty="0" smtClean="0">
              <a:solidFill>
                <a:schemeClr val="tx1"/>
              </a:solidFill>
              <a:effectLst/>
              <a:latin typeface="Arial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a-DK" sz="8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Skabelonen findes i to versioner – en </a:t>
            </a:r>
            <a:r>
              <a:rPr lang="da-DK" sz="800" b="0" i="1" kern="1200" baseline="0" dirty="0" smtClean="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enkel </a:t>
            </a:r>
            <a:r>
              <a:rPr lang="da-DK" sz="8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og en </a:t>
            </a:r>
            <a:r>
              <a:rPr lang="da-DK" sz="800" b="0" i="1" kern="1200" baseline="0" dirty="0" smtClean="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fuld</a:t>
            </a:r>
            <a:r>
              <a:rPr lang="da-DK" sz="8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71450" marR="0" lvl="0" indent="-171450" algn="l" defTabSz="109156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Char char="-"/>
              <a:tabLst/>
              <a:defRPr/>
            </a:pPr>
            <a:r>
              <a:rPr lang="da-DK" sz="8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Den ”enkle” version tilbyder de mest brugte slides i et simpelt layout. Du kan tilføje slides afhængigt af behov.</a:t>
            </a:r>
            <a:endParaRPr lang="da-DK" sz="800" kern="1200" dirty="0" smtClean="0">
              <a:solidFill>
                <a:schemeClr val="tx1"/>
              </a:solidFill>
              <a:effectLst/>
              <a:latin typeface="Arial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spcAft>
                <a:spcPts val="1000"/>
              </a:spcAft>
              <a:buFontTx/>
              <a:buChar char="-"/>
            </a:pPr>
            <a:r>
              <a:rPr lang="da-DK" sz="800" b="0" kern="1200" baseline="0" dirty="0" smtClean="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Den ”fulde” version indeholder flere grafiske elementer og konkrete eksempler på layout. Du sletter selv de slides, du ikke vil bruge.</a:t>
            </a:r>
            <a:endParaRPr lang="da-DK" sz="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3826412" y="1318392"/>
            <a:ext cx="395416" cy="126627"/>
          </a:xfrm>
          <a:prstGeom prst="rect">
            <a:avLst/>
          </a:prstGeom>
        </p:spPr>
      </p:pic>
      <p:sp>
        <p:nvSpPr>
          <p:cNvPr id="30" name="Text Box 48"/>
          <p:cNvSpPr txBox="1">
            <a:spLocks noChangeArrowheads="1"/>
          </p:cNvSpPr>
          <p:nvPr userDrawn="1"/>
        </p:nvSpPr>
        <p:spPr bwMode="auto">
          <a:xfrm>
            <a:off x="2939321" y="1321505"/>
            <a:ext cx="1660227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Slidetype</a:t>
            </a:r>
            <a:endParaRPr lang="da-DK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  <a:endParaRPr lang="da-DK" altLang="da-DK" sz="8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dit nuværende dias/slide til et alternativt layout</a:t>
            </a:r>
          </a:p>
        </p:txBody>
      </p:sp>
      <p:sp>
        <p:nvSpPr>
          <p:cNvPr id="31" name="Text Box 48"/>
          <p:cNvSpPr txBox="1">
            <a:spLocks noChangeArrowheads="1"/>
          </p:cNvSpPr>
          <p:nvPr userDrawn="1"/>
        </p:nvSpPr>
        <p:spPr bwMode="auto">
          <a:xfrm>
            <a:off x="2945221" y="2268649"/>
            <a:ext cx="1634624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Skrift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sz="800" b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ENS</a:t>
            </a:r>
            <a:r>
              <a:rPr lang="da-DK" altLang="da-DK" sz="800" b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anvender </a:t>
            </a:r>
            <a:r>
              <a: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skriften </a:t>
            </a:r>
            <a:r>
              <a:rPr lang="da-DK" altLang="da-DK" sz="800" b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Roboto </a:t>
            </a:r>
            <a:r>
              <a: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PowerPoint</a:t>
            </a:r>
            <a:r>
              <a:rPr lang="da-DK" altLang="da-DK" sz="800" b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Roboto Condensed bruges kun til overskrifter.</a:t>
            </a:r>
            <a:endParaRPr lang="da-DK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Text Box 48"/>
          <p:cNvSpPr txBox="1">
            <a:spLocks noChangeArrowheads="1"/>
          </p:cNvSpPr>
          <p:nvPr userDrawn="1"/>
        </p:nvSpPr>
        <p:spPr bwMode="auto">
          <a:xfrm>
            <a:off x="5099832" y="1321505"/>
            <a:ext cx="1634624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</a:t>
            </a:r>
            <a:r>
              <a:rPr lang="da-DK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ikoner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da-DK" sz="800" b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</a:t>
            </a:r>
            <a:r>
              <a:rPr lang="da-DK" sz="800" b="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</a:t>
            </a:r>
            <a:r>
              <a:rPr lang="da-DK" sz="800" b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vælg </a:t>
            </a:r>
            <a:r>
              <a:rPr 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Billeder</a:t>
            </a:r>
            <a:endParaRPr lang="da-DK" sz="8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da-DK" sz="800" b="0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Hent </a:t>
            </a:r>
            <a:r>
              <a:rPr lang="da-DK" sz="800" b="0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  <a:hlinkClick r:id="rId4"/>
              </a:rPr>
              <a:t>ENS-ikoner</a:t>
            </a:r>
            <a:endParaRPr lang="da-DK" sz="800" b="0" kern="1200" noProof="1" smtClean="0">
              <a:solidFill>
                <a:schemeClr val="tx1"/>
              </a:solidFill>
              <a:latin typeface="Arial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800" b="0" i="1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Vælg slideshow-visning for at gøre linket aktivt.</a:t>
            </a:r>
            <a:endParaRPr lang="da-DK" sz="800" i="1" kern="1200" baseline="0" dirty="0" smtClean="0">
              <a:solidFill>
                <a:schemeClr val="tx1"/>
              </a:solidFill>
              <a:effectLst/>
              <a:latin typeface="Arial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48"/>
          <p:cNvSpPr txBox="1">
            <a:spLocks noChangeArrowheads="1"/>
          </p:cNvSpPr>
          <p:nvPr userDrawn="1"/>
        </p:nvSpPr>
        <p:spPr bwMode="auto">
          <a:xfrm>
            <a:off x="7149144" y="1324409"/>
            <a:ext cx="188748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Billedstørrelser og -kvalitet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da-DK" sz="800" b="0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Sørg</a:t>
            </a:r>
            <a:r>
              <a:rPr lang="da-DK" sz="800" b="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 for at bruge billeder i god kvalitet. Undgå at skalere små billeder op, så de bliver uskarpe.. </a:t>
            </a:r>
          </a:p>
        </p:txBody>
      </p:sp>
      <p:sp>
        <p:nvSpPr>
          <p:cNvPr id="39" name="Text Box 48"/>
          <p:cNvSpPr txBox="1">
            <a:spLocks noChangeArrowheads="1"/>
          </p:cNvSpPr>
          <p:nvPr userDrawn="1"/>
        </p:nvSpPr>
        <p:spPr bwMode="auto">
          <a:xfrm>
            <a:off x="7155269" y="2127835"/>
            <a:ext cx="1881364" cy="34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 </a:t>
            </a:r>
            <a:r>
              <a:rPr lang="da-DK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billede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</a:t>
            </a:r>
            <a:r>
              <a:rPr lang="da-DK" sz="800" b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Klik </a:t>
            </a:r>
            <a:r>
              <a:rPr 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</a:t>
            </a:r>
            <a:r>
              <a:rPr lang="da-DK" sz="800" b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Ønsker du at skalere billedet, så hold </a:t>
            </a:r>
            <a:r>
              <a:rPr 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da-DK" sz="800" b="1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Tip: </a:t>
            </a:r>
            <a:r>
              <a:rPr lang="da-DK" sz="800" b="0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Hvis billedet ligger foran tekst og grafik, skal du højreklikke og vælge </a:t>
            </a:r>
            <a:r>
              <a:rPr lang="da-DK" sz="800" b="1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Placer bagerst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endParaRPr lang="da-DK" sz="800" b="1" kern="1200" noProof="1" smtClean="0">
              <a:solidFill>
                <a:schemeClr val="tx1"/>
              </a:solidFill>
              <a:latin typeface="Arial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da-DK" sz="1000" b="1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Eksportér til PDF</a:t>
            </a:r>
          </a:p>
          <a:p>
            <a:pPr marL="0" marR="0" lvl="0" indent="0" algn="l" defTabSz="1091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800" b="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Hvis filstørrelsen på din eksporterede PowerPoint bliver meget stor – for eksempel på grund af mange højkvalitetsbilleder – kan du komprimere, når du gemmer præsentationen: </a:t>
            </a:r>
          </a:p>
          <a:p>
            <a:pPr marL="0" marR="0" lvl="0" indent="0" algn="l" defTabSz="1091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800" b="1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Gem som  - Gennemse - Komprimeringsindstillinger.</a:t>
            </a:r>
          </a:p>
          <a:p>
            <a:pPr marL="0" marR="0" lvl="0" indent="0" algn="l" defTabSz="1091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800" b="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Sørg dog for ikke at gemme under 150 ppi.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endParaRPr lang="da-DK" sz="800" b="1" kern="1200" noProof="1">
              <a:solidFill>
                <a:schemeClr val="tx1"/>
              </a:solidFill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 Box 48"/>
          <p:cNvSpPr txBox="1">
            <a:spLocks noChangeArrowheads="1"/>
          </p:cNvSpPr>
          <p:nvPr userDrawn="1"/>
        </p:nvSpPr>
        <p:spPr bwMode="auto">
          <a:xfrm>
            <a:off x="2964924" y="5161215"/>
            <a:ext cx="178411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da-DK" sz="800" b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</a:t>
            </a:r>
            <a:r>
              <a:rPr 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kan vælge mellem en række farver til baggrunde og grafer.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Højreklik på den flade, du vil skifte farve på, og derefter malerbøtte-ikonet (Fyldfarve til figur)</a:t>
            </a:r>
          </a:p>
        </p:txBody>
      </p:sp>
      <p:pic>
        <p:nvPicPr>
          <p:cNvPr id="41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44438" y="1275663"/>
            <a:ext cx="257327" cy="275282"/>
          </a:xfrm>
          <a:prstGeom prst="rect">
            <a:avLst/>
          </a:prstGeom>
        </p:spPr>
      </p:pic>
      <p:pic>
        <p:nvPicPr>
          <p:cNvPr id="42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53742" y="2058152"/>
            <a:ext cx="288708" cy="275280"/>
          </a:xfrm>
          <a:prstGeom prst="rect">
            <a:avLst/>
          </a:prstGeom>
        </p:spPr>
      </p:pic>
      <p:pic>
        <p:nvPicPr>
          <p:cNvPr id="43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536080" y="2081370"/>
            <a:ext cx="223122" cy="228843"/>
          </a:xfrm>
          <a:prstGeom prst="rect">
            <a:avLst/>
          </a:prstGeom>
        </p:spPr>
      </p:pic>
      <p:sp>
        <p:nvSpPr>
          <p:cNvPr id="44" name="Text Box 48"/>
          <p:cNvSpPr txBox="1">
            <a:spLocks noChangeArrowheads="1"/>
          </p:cNvSpPr>
          <p:nvPr userDrawn="1"/>
        </p:nvSpPr>
        <p:spPr bwMode="auto">
          <a:xfrm>
            <a:off x="470412" y="4060534"/>
            <a:ext cx="1768136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091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000" b="1" kern="1200" noProof="1" smtClean="0">
                <a:solidFill>
                  <a:srgbClr val="0097A7"/>
                </a:solidFill>
                <a:latin typeface="Arial" charset="0"/>
                <a:ea typeface="+mn-ea"/>
                <a:cs typeface="Arial" panose="020B0604020202020204" pitchFamily="34" charset="0"/>
              </a:rPr>
              <a:t>Trin for trin</a:t>
            </a:r>
            <a:endParaRPr lang="da-DK" sz="1000" b="1" kern="1200" noProof="1" smtClean="0">
              <a:solidFill>
                <a:schemeClr val="tx1"/>
              </a:solidFill>
              <a:latin typeface="Arial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091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000" b="1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Nyt slide</a:t>
            </a:r>
            <a:endParaRPr lang="da-DK" sz="1000" b="1" kern="1200" noProof="1" smtClean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1091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800" b="1" kern="1200" noProof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1. </a:t>
            </a:r>
            <a:r>
              <a:rPr lang="da-DK" altLang="da-DK" sz="800" kern="1200" noProof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Klik på </a:t>
            </a:r>
            <a:r>
              <a:rPr lang="da-DK" altLang="da-DK" sz="800" b="1" kern="1200" noProof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Startside/Hjem</a:t>
            </a:r>
            <a:endParaRPr lang="da-DK" altLang="da-DK" sz="800" b="1" noProof="1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1091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knappen </a:t>
            </a:r>
            <a:r>
              <a:rPr lang="da-DK" altLang="da-DK" sz="800" b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 slide</a:t>
            </a:r>
            <a:r>
              <a:rPr lang="da-DK" altLang="da-DK" sz="8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da-DK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da-DK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Klik på øverste del af knappen for duplikere det slide, du har markeret.</a:t>
            </a:r>
            <a:br>
              <a:rPr lang="da-DK" altLang="da-DK" sz="8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</a:br>
            <a:r>
              <a:rPr lang="da-DK" altLang="da-DK" sz="80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Eller klik på nederste del for at se et udvalg af mulige layoutvalg</a:t>
            </a:r>
            <a:r>
              <a:rPr lang="da-DK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</a:t>
            </a:r>
            <a:endParaRPr lang="da-DK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45" name="Gruppe 44"/>
          <p:cNvGrpSpPr/>
          <p:nvPr userDrawn="1"/>
        </p:nvGrpSpPr>
        <p:grpSpPr>
          <a:xfrm>
            <a:off x="2148471" y="4374260"/>
            <a:ext cx="254467" cy="418987"/>
            <a:chOff x="4282419" y="1844048"/>
            <a:chExt cx="254467" cy="418987"/>
          </a:xfrm>
        </p:grpSpPr>
        <p:pic>
          <p:nvPicPr>
            <p:cNvPr id="46" name="Billede 39"/>
            <p:cNvPicPr>
              <a:picLocks noChangeAspect="1"/>
            </p:cNvPicPr>
            <p:nvPr userDrawn="1"/>
          </p:nvPicPr>
          <p:blipFill rotWithShape="1">
            <a:blip r:embed="rId3"/>
            <a:srcRect l="2931" r="60888"/>
            <a:stretch/>
          </p:blipFill>
          <p:spPr>
            <a:xfrm>
              <a:off x="4282419" y="1844048"/>
              <a:ext cx="235367" cy="418987"/>
            </a:xfrm>
            <a:prstGeom prst="rect">
              <a:avLst/>
            </a:prstGeom>
          </p:spPr>
        </p:pic>
        <p:sp>
          <p:nvSpPr>
            <p:cNvPr id="47" name="Freeform 10"/>
            <p:cNvSpPr>
              <a:spLocks noChangeAspect="1"/>
            </p:cNvSpPr>
            <p:nvPr userDrawn="1"/>
          </p:nvSpPr>
          <p:spPr>
            <a:xfrm rot="19800000">
              <a:off x="4454880" y="1900198"/>
              <a:ext cx="69672" cy="124351"/>
            </a:xfrm>
            <a:custGeom>
              <a:avLst/>
              <a:gdLst>
                <a:gd name="connsiteX0" fmla="*/ 381342 w 762684"/>
                <a:gd name="connsiteY0" fmla="*/ 0 h 1361254"/>
                <a:gd name="connsiteX1" fmla="*/ 762684 w 762684"/>
                <a:gd name="connsiteY1" fmla="*/ 823784 h 1361254"/>
                <a:gd name="connsiteX2" fmla="*/ 459602 w 762684"/>
                <a:gd name="connsiteY2" fmla="*/ 823784 h 1361254"/>
                <a:gd name="connsiteX3" fmla="*/ 459601 w 762684"/>
                <a:gd name="connsiteY3" fmla="*/ 1282994 h 1361254"/>
                <a:gd name="connsiteX4" fmla="*/ 381341 w 762684"/>
                <a:gd name="connsiteY4" fmla="*/ 1361254 h 1361254"/>
                <a:gd name="connsiteX5" fmla="*/ 381342 w 762684"/>
                <a:gd name="connsiteY5" fmla="*/ 1361253 h 1361254"/>
                <a:gd name="connsiteX6" fmla="*/ 303082 w 762684"/>
                <a:gd name="connsiteY6" fmla="*/ 1282993 h 1361254"/>
                <a:gd name="connsiteX7" fmla="*/ 303082 w 762684"/>
                <a:gd name="connsiteY7" fmla="*/ 823784 h 1361254"/>
                <a:gd name="connsiteX8" fmla="*/ 0 w 762684"/>
                <a:gd name="connsiteY8" fmla="*/ 823784 h 1361254"/>
                <a:gd name="connsiteX0" fmla="*/ 381342 w 762684"/>
                <a:gd name="connsiteY0" fmla="*/ 0 h 1361254"/>
                <a:gd name="connsiteX1" fmla="*/ 425041 w 762684"/>
                <a:gd name="connsiteY1" fmla="*/ 100982 h 1361254"/>
                <a:gd name="connsiteX2" fmla="*/ 762684 w 762684"/>
                <a:gd name="connsiteY2" fmla="*/ 823784 h 1361254"/>
                <a:gd name="connsiteX3" fmla="*/ 459602 w 762684"/>
                <a:gd name="connsiteY3" fmla="*/ 823784 h 1361254"/>
                <a:gd name="connsiteX4" fmla="*/ 459601 w 762684"/>
                <a:gd name="connsiteY4" fmla="*/ 1282994 h 1361254"/>
                <a:gd name="connsiteX5" fmla="*/ 381341 w 762684"/>
                <a:gd name="connsiteY5" fmla="*/ 1361254 h 1361254"/>
                <a:gd name="connsiteX6" fmla="*/ 381342 w 762684"/>
                <a:gd name="connsiteY6" fmla="*/ 1361253 h 1361254"/>
                <a:gd name="connsiteX7" fmla="*/ 303082 w 762684"/>
                <a:gd name="connsiteY7" fmla="*/ 1282993 h 1361254"/>
                <a:gd name="connsiteX8" fmla="*/ 303082 w 762684"/>
                <a:gd name="connsiteY8" fmla="*/ 823784 h 1361254"/>
                <a:gd name="connsiteX9" fmla="*/ 0 w 762684"/>
                <a:gd name="connsiteY9" fmla="*/ 823784 h 1361254"/>
                <a:gd name="connsiteX10" fmla="*/ 381342 w 762684"/>
                <a:gd name="connsiteY10" fmla="*/ 0 h 1361254"/>
                <a:gd name="connsiteX0" fmla="*/ 381342 w 762684"/>
                <a:gd name="connsiteY0" fmla="*/ 0 h 1361254"/>
                <a:gd name="connsiteX1" fmla="*/ 425041 w 762684"/>
                <a:gd name="connsiteY1" fmla="*/ 100982 h 1361254"/>
                <a:gd name="connsiteX2" fmla="*/ 762684 w 762684"/>
                <a:gd name="connsiteY2" fmla="*/ 823784 h 1361254"/>
                <a:gd name="connsiteX3" fmla="*/ 459602 w 762684"/>
                <a:gd name="connsiteY3" fmla="*/ 823784 h 1361254"/>
                <a:gd name="connsiteX4" fmla="*/ 459601 w 762684"/>
                <a:gd name="connsiteY4" fmla="*/ 1282994 h 1361254"/>
                <a:gd name="connsiteX5" fmla="*/ 381341 w 762684"/>
                <a:gd name="connsiteY5" fmla="*/ 1361254 h 1361254"/>
                <a:gd name="connsiteX6" fmla="*/ 381342 w 762684"/>
                <a:gd name="connsiteY6" fmla="*/ 1361253 h 1361254"/>
                <a:gd name="connsiteX7" fmla="*/ 303082 w 762684"/>
                <a:gd name="connsiteY7" fmla="*/ 1282993 h 1361254"/>
                <a:gd name="connsiteX8" fmla="*/ 303082 w 762684"/>
                <a:gd name="connsiteY8" fmla="*/ 823784 h 1361254"/>
                <a:gd name="connsiteX9" fmla="*/ 0 w 762684"/>
                <a:gd name="connsiteY9" fmla="*/ 823784 h 1361254"/>
                <a:gd name="connsiteX10" fmla="*/ 316886 w 762684"/>
                <a:gd name="connsiteY10" fmla="*/ 123104 h 1361254"/>
                <a:gd name="connsiteX11" fmla="*/ 381342 w 762684"/>
                <a:gd name="connsiteY11" fmla="*/ 0 h 1361254"/>
                <a:gd name="connsiteX0" fmla="*/ 381342 w 762684"/>
                <a:gd name="connsiteY0" fmla="*/ 0 h 1361254"/>
                <a:gd name="connsiteX1" fmla="*/ 425041 w 762684"/>
                <a:gd name="connsiteY1" fmla="*/ 100982 h 1361254"/>
                <a:gd name="connsiteX2" fmla="*/ 762684 w 762684"/>
                <a:gd name="connsiteY2" fmla="*/ 823784 h 1361254"/>
                <a:gd name="connsiteX3" fmla="*/ 459602 w 762684"/>
                <a:gd name="connsiteY3" fmla="*/ 823784 h 1361254"/>
                <a:gd name="connsiteX4" fmla="*/ 459601 w 762684"/>
                <a:gd name="connsiteY4" fmla="*/ 1282994 h 1361254"/>
                <a:gd name="connsiteX5" fmla="*/ 381341 w 762684"/>
                <a:gd name="connsiteY5" fmla="*/ 1361254 h 1361254"/>
                <a:gd name="connsiteX6" fmla="*/ 381342 w 762684"/>
                <a:gd name="connsiteY6" fmla="*/ 1361253 h 1361254"/>
                <a:gd name="connsiteX7" fmla="*/ 303082 w 762684"/>
                <a:gd name="connsiteY7" fmla="*/ 1282993 h 1361254"/>
                <a:gd name="connsiteX8" fmla="*/ 303082 w 762684"/>
                <a:gd name="connsiteY8" fmla="*/ 823784 h 1361254"/>
                <a:gd name="connsiteX9" fmla="*/ 0 w 762684"/>
                <a:gd name="connsiteY9" fmla="*/ 823784 h 1361254"/>
                <a:gd name="connsiteX10" fmla="*/ 336550 w 762684"/>
                <a:gd name="connsiteY10" fmla="*/ 91149 h 1361254"/>
                <a:gd name="connsiteX11" fmla="*/ 381342 w 762684"/>
                <a:gd name="connsiteY11" fmla="*/ 0 h 1361254"/>
                <a:gd name="connsiteX0" fmla="*/ 381342 w 762684"/>
                <a:gd name="connsiteY0" fmla="*/ 0 h 1361254"/>
                <a:gd name="connsiteX1" fmla="*/ 425041 w 762684"/>
                <a:gd name="connsiteY1" fmla="*/ 27240 h 1361254"/>
                <a:gd name="connsiteX2" fmla="*/ 762684 w 762684"/>
                <a:gd name="connsiteY2" fmla="*/ 823784 h 1361254"/>
                <a:gd name="connsiteX3" fmla="*/ 459602 w 762684"/>
                <a:gd name="connsiteY3" fmla="*/ 823784 h 1361254"/>
                <a:gd name="connsiteX4" fmla="*/ 459601 w 762684"/>
                <a:gd name="connsiteY4" fmla="*/ 1282994 h 1361254"/>
                <a:gd name="connsiteX5" fmla="*/ 381341 w 762684"/>
                <a:gd name="connsiteY5" fmla="*/ 1361254 h 1361254"/>
                <a:gd name="connsiteX6" fmla="*/ 381342 w 762684"/>
                <a:gd name="connsiteY6" fmla="*/ 1361253 h 1361254"/>
                <a:gd name="connsiteX7" fmla="*/ 303082 w 762684"/>
                <a:gd name="connsiteY7" fmla="*/ 1282993 h 1361254"/>
                <a:gd name="connsiteX8" fmla="*/ 303082 w 762684"/>
                <a:gd name="connsiteY8" fmla="*/ 823784 h 1361254"/>
                <a:gd name="connsiteX9" fmla="*/ 0 w 762684"/>
                <a:gd name="connsiteY9" fmla="*/ 823784 h 1361254"/>
                <a:gd name="connsiteX10" fmla="*/ 336550 w 762684"/>
                <a:gd name="connsiteY10" fmla="*/ 91149 h 1361254"/>
                <a:gd name="connsiteX11" fmla="*/ 381342 w 762684"/>
                <a:gd name="connsiteY11" fmla="*/ 0 h 1361254"/>
                <a:gd name="connsiteX0" fmla="*/ 381342 w 762684"/>
                <a:gd name="connsiteY0" fmla="*/ 0 h 1361254"/>
                <a:gd name="connsiteX1" fmla="*/ 425041 w 762684"/>
                <a:gd name="connsiteY1" fmla="*/ 27240 h 1361254"/>
                <a:gd name="connsiteX2" fmla="*/ 762684 w 762684"/>
                <a:gd name="connsiteY2" fmla="*/ 823784 h 1361254"/>
                <a:gd name="connsiteX3" fmla="*/ 459602 w 762684"/>
                <a:gd name="connsiteY3" fmla="*/ 823784 h 1361254"/>
                <a:gd name="connsiteX4" fmla="*/ 459601 w 762684"/>
                <a:gd name="connsiteY4" fmla="*/ 1282994 h 1361254"/>
                <a:gd name="connsiteX5" fmla="*/ 381341 w 762684"/>
                <a:gd name="connsiteY5" fmla="*/ 1361254 h 1361254"/>
                <a:gd name="connsiteX6" fmla="*/ 381342 w 762684"/>
                <a:gd name="connsiteY6" fmla="*/ 1361253 h 1361254"/>
                <a:gd name="connsiteX7" fmla="*/ 303082 w 762684"/>
                <a:gd name="connsiteY7" fmla="*/ 1282993 h 1361254"/>
                <a:gd name="connsiteX8" fmla="*/ 303082 w 762684"/>
                <a:gd name="connsiteY8" fmla="*/ 823784 h 1361254"/>
                <a:gd name="connsiteX9" fmla="*/ 0 w 762684"/>
                <a:gd name="connsiteY9" fmla="*/ 823784 h 1361254"/>
                <a:gd name="connsiteX10" fmla="*/ 334092 w 762684"/>
                <a:gd name="connsiteY10" fmla="*/ 19866 h 1361254"/>
                <a:gd name="connsiteX11" fmla="*/ 381342 w 762684"/>
                <a:gd name="connsiteY11" fmla="*/ 0 h 1361254"/>
                <a:gd name="connsiteX0" fmla="*/ 381342 w 762684"/>
                <a:gd name="connsiteY0" fmla="*/ 0 h 1361254"/>
                <a:gd name="connsiteX1" fmla="*/ 425041 w 762684"/>
                <a:gd name="connsiteY1" fmla="*/ 27240 h 1361254"/>
                <a:gd name="connsiteX2" fmla="*/ 762684 w 762684"/>
                <a:gd name="connsiteY2" fmla="*/ 823784 h 1361254"/>
                <a:gd name="connsiteX3" fmla="*/ 459602 w 762684"/>
                <a:gd name="connsiteY3" fmla="*/ 823784 h 1361254"/>
                <a:gd name="connsiteX4" fmla="*/ 459601 w 762684"/>
                <a:gd name="connsiteY4" fmla="*/ 1282994 h 1361254"/>
                <a:gd name="connsiteX5" fmla="*/ 381341 w 762684"/>
                <a:gd name="connsiteY5" fmla="*/ 1361254 h 1361254"/>
                <a:gd name="connsiteX6" fmla="*/ 381342 w 762684"/>
                <a:gd name="connsiteY6" fmla="*/ 1361253 h 1361254"/>
                <a:gd name="connsiteX7" fmla="*/ 303082 w 762684"/>
                <a:gd name="connsiteY7" fmla="*/ 1282993 h 1361254"/>
                <a:gd name="connsiteX8" fmla="*/ 303082 w 762684"/>
                <a:gd name="connsiteY8" fmla="*/ 823784 h 1361254"/>
                <a:gd name="connsiteX9" fmla="*/ 0 w 762684"/>
                <a:gd name="connsiteY9" fmla="*/ 823784 h 1361254"/>
                <a:gd name="connsiteX10" fmla="*/ 348840 w 762684"/>
                <a:gd name="connsiteY10" fmla="*/ 27241 h 1361254"/>
                <a:gd name="connsiteX11" fmla="*/ 381342 w 762684"/>
                <a:gd name="connsiteY11" fmla="*/ 0 h 1361254"/>
                <a:gd name="connsiteX0" fmla="*/ 381342 w 762684"/>
                <a:gd name="connsiteY0" fmla="*/ 0 h 1361254"/>
                <a:gd name="connsiteX1" fmla="*/ 425041 w 762684"/>
                <a:gd name="connsiteY1" fmla="*/ 27240 h 1361254"/>
                <a:gd name="connsiteX2" fmla="*/ 762684 w 762684"/>
                <a:gd name="connsiteY2" fmla="*/ 823784 h 1361254"/>
                <a:gd name="connsiteX3" fmla="*/ 459602 w 762684"/>
                <a:gd name="connsiteY3" fmla="*/ 823784 h 1361254"/>
                <a:gd name="connsiteX4" fmla="*/ 459601 w 762684"/>
                <a:gd name="connsiteY4" fmla="*/ 1282994 h 1361254"/>
                <a:gd name="connsiteX5" fmla="*/ 381341 w 762684"/>
                <a:gd name="connsiteY5" fmla="*/ 1361254 h 1361254"/>
                <a:gd name="connsiteX6" fmla="*/ 381342 w 762684"/>
                <a:gd name="connsiteY6" fmla="*/ 1361253 h 1361254"/>
                <a:gd name="connsiteX7" fmla="*/ 303082 w 762684"/>
                <a:gd name="connsiteY7" fmla="*/ 1282993 h 1361254"/>
                <a:gd name="connsiteX8" fmla="*/ 303082 w 762684"/>
                <a:gd name="connsiteY8" fmla="*/ 823784 h 1361254"/>
                <a:gd name="connsiteX9" fmla="*/ 0 w 762684"/>
                <a:gd name="connsiteY9" fmla="*/ 823784 h 1361254"/>
                <a:gd name="connsiteX10" fmla="*/ 334092 w 762684"/>
                <a:gd name="connsiteY10" fmla="*/ 27241 h 1361254"/>
                <a:gd name="connsiteX11" fmla="*/ 381342 w 762684"/>
                <a:gd name="connsiteY11" fmla="*/ 0 h 1361254"/>
                <a:gd name="connsiteX0" fmla="*/ 381342 w 762684"/>
                <a:gd name="connsiteY0" fmla="*/ 0 h 1361254"/>
                <a:gd name="connsiteX1" fmla="*/ 425041 w 762684"/>
                <a:gd name="connsiteY1" fmla="*/ 27240 h 1361254"/>
                <a:gd name="connsiteX2" fmla="*/ 762684 w 762684"/>
                <a:gd name="connsiteY2" fmla="*/ 823784 h 1361254"/>
                <a:gd name="connsiteX3" fmla="*/ 459602 w 762684"/>
                <a:gd name="connsiteY3" fmla="*/ 823784 h 1361254"/>
                <a:gd name="connsiteX4" fmla="*/ 459601 w 762684"/>
                <a:gd name="connsiteY4" fmla="*/ 1282994 h 1361254"/>
                <a:gd name="connsiteX5" fmla="*/ 381341 w 762684"/>
                <a:gd name="connsiteY5" fmla="*/ 1361254 h 1361254"/>
                <a:gd name="connsiteX6" fmla="*/ 381342 w 762684"/>
                <a:gd name="connsiteY6" fmla="*/ 1361253 h 1361254"/>
                <a:gd name="connsiteX7" fmla="*/ 303082 w 762684"/>
                <a:gd name="connsiteY7" fmla="*/ 1282993 h 1361254"/>
                <a:gd name="connsiteX8" fmla="*/ 303082 w 762684"/>
                <a:gd name="connsiteY8" fmla="*/ 823784 h 1361254"/>
                <a:gd name="connsiteX9" fmla="*/ 0 w 762684"/>
                <a:gd name="connsiteY9" fmla="*/ 823784 h 1361254"/>
                <a:gd name="connsiteX10" fmla="*/ 334092 w 762684"/>
                <a:gd name="connsiteY10" fmla="*/ 27241 h 1361254"/>
                <a:gd name="connsiteX11" fmla="*/ 381342 w 762684"/>
                <a:gd name="connsiteY11" fmla="*/ 0 h 1361254"/>
                <a:gd name="connsiteX0" fmla="*/ 381342 w 762684"/>
                <a:gd name="connsiteY0" fmla="*/ 34 h 1361288"/>
                <a:gd name="connsiteX1" fmla="*/ 425041 w 762684"/>
                <a:gd name="connsiteY1" fmla="*/ 27274 h 1361288"/>
                <a:gd name="connsiteX2" fmla="*/ 762684 w 762684"/>
                <a:gd name="connsiteY2" fmla="*/ 823818 h 1361288"/>
                <a:gd name="connsiteX3" fmla="*/ 459602 w 762684"/>
                <a:gd name="connsiteY3" fmla="*/ 823818 h 1361288"/>
                <a:gd name="connsiteX4" fmla="*/ 459601 w 762684"/>
                <a:gd name="connsiteY4" fmla="*/ 1283028 h 1361288"/>
                <a:gd name="connsiteX5" fmla="*/ 381341 w 762684"/>
                <a:gd name="connsiteY5" fmla="*/ 1361288 h 1361288"/>
                <a:gd name="connsiteX6" fmla="*/ 381342 w 762684"/>
                <a:gd name="connsiteY6" fmla="*/ 1361287 h 1361288"/>
                <a:gd name="connsiteX7" fmla="*/ 303082 w 762684"/>
                <a:gd name="connsiteY7" fmla="*/ 1283027 h 1361288"/>
                <a:gd name="connsiteX8" fmla="*/ 303082 w 762684"/>
                <a:gd name="connsiteY8" fmla="*/ 823818 h 1361288"/>
                <a:gd name="connsiteX9" fmla="*/ 0 w 762684"/>
                <a:gd name="connsiteY9" fmla="*/ 823818 h 1361288"/>
                <a:gd name="connsiteX10" fmla="*/ 334092 w 762684"/>
                <a:gd name="connsiteY10" fmla="*/ 27275 h 1361288"/>
                <a:gd name="connsiteX11" fmla="*/ 381342 w 762684"/>
                <a:gd name="connsiteY11" fmla="*/ 34 h 1361288"/>
                <a:gd name="connsiteX0" fmla="*/ 381342 w 762684"/>
                <a:gd name="connsiteY0" fmla="*/ 269 h 1361523"/>
                <a:gd name="connsiteX1" fmla="*/ 425041 w 762684"/>
                <a:gd name="connsiteY1" fmla="*/ 27509 h 1361523"/>
                <a:gd name="connsiteX2" fmla="*/ 762684 w 762684"/>
                <a:gd name="connsiteY2" fmla="*/ 824053 h 1361523"/>
                <a:gd name="connsiteX3" fmla="*/ 459602 w 762684"/>
                <a:gd name="connsiteY3" fmla="*/ 824053 h 1361523"/>
                <a:gd name="connsiteX4" fmla="*/ 459601 w 762684"/>
                <a:gd name="connsiteY4" fmla="*/ 1283263 h 1361523"/>
                <a:gd name="connsiteX5" fmla="*/ 381341 w 762684"/>
                <a:gd name="connsiteY5" fmla="*/ 1361523 h 1361523"/>
                <a:gd name="connsiteX6" fmla="*/ 381342 w 762684"/>
                <a:gd name="connsiteY6" fmla="*/ 1361522 h 1361523"/>
                <a:gd name="connsiteX7" fmla="*/ 303082 w 762684"/>
                <a:gd name="connsiteY7" fmla="*/ 1283262 h 1361523"/>
                <a:gd name="connsiteX8" fmla="*/ 303082 w 762684"/>
                <a:gd name="connsiteY8" fmla="*/ 824053 h 1361523"/>
                <a:gd name="connsiteX9" fmla="*/ 0 w 762684"/>
                <a:gd name="connsiteY9" fmla="*/ 824053 h 1361523"/>
                <a:gd name="connsiteX10" fmla="*/ 334092 w 762684"/>
                <a:gd name="connsiteY10" fmla="*/ 27510 h 1361523"/>
                <a:gd name="connsiteX11" fmla="*/ 381342 w 762684"/>
                <a:gd name="connsiteY11" fmla="*/ 269 h 1361523"/>
                <a:gd name="connsiteX0" fmla="*/ 381342 w 762684"/>
                <a:gd name="connsiteY0" fmla="*/ 414 h 1361668"/>
                <a:gd name="connsiteX1" fmla="*/ 425041 w 762684"/>
                <a:gd name="connsiteY1" fmla="*/ 27654 h 1361668"/>
                <a:gd name="connsiteX2" fmla="*/ 762684 w 762684"/>
                <a:gd name="connsiteY2" fmla="*/ 824198 h 1361668"/>
                <a:gd name="connsiteX3" fmla="*/ 459602 w 762684"/>
                <a:gd name="connsiteY3" fmla="*/ 824198 h 1361668"/>
                <a:gd name="connsiteX4" fmla="*/ 459601 w 762684"/>
                <a:gd name="connsiteY4" fmla="*/ 1283408 h 1361668"/>
                <a:gd name="connsiteX5" fmla="*/ 381341 w 762684"/>
                <a:gd name="connsiteY5" fmla="*/ 1361668 h 1361668"/>
                <a:gd name="connsiteX6" fmla="*/ 381342 w 762684"/>
                <a:gd name="connsiteY6" fmla="*/ 1361667 h 1361668"/>
                <a:gd name="connsiteX7" fmla="*/ 303082 w 762684"/>
                <a:gd name="connsiteY7" fmla="*/ 1283407 h 1361668"/>
                <a:gd name="connsiteX8" fmla="*/ 303082 w 762684"/>
                <a:gd name="connsiteY8" fmla="*/ 824198 h 1361668"/>
                <a:gd name="connsiteX9" fmla="*/ 0 w 762684"/>
                <a:gd name="connsiteY9" fmla="*/ 824198 h 1361668"/>
                <a:gd name="connsiteX10" fmla="*/ 334092 w 762684"/>
                <a:gd name="connsiteY10" fmla="*/ 27655 h 1361668"/>
                <a:gd name="connsiteX11" fmla="*/ 381342 w 762684"/>
                <a:gd name="connsiteY11" fmla="*/ 414 h 1361668"/>
                <a:gd name="connsiteX0" fmla="*/ 381342 w 762684"/>
                <a:gd name="connsiteY0" fmla="*/ 414 h 1361668"/>
                <a:gd name="connsiteX1" fmla="*/ 425041 w 762684"/>
                <a:gd name="connsiteY1" fmla="*/ 27654 h 1361668"/>
                <a:gd name="connsiteX2" fmla="*/ 762684 w 762684"/>
                <a:gd name="connsiteY2" fmla="*/ 824198 h 1361668"/>
                <a:gd name="connsiteX3" fmla="*/ 459602 w 762684"/>
                <a:gd name="connsiteY3" fmla="*/ 824198 h 1361668"/>
                <a:gd name="connsiteX4" fmla="*/ 459601 w 762684"/>
                <a:gd name="connsiteY4" fmla="*/ 1283408 h 1361668"/>
                <a:gd name="connsiteX5" fmla="*/ 381341 w 762684"/>
                <a:gd name="connsiteY5" fmla="*/ 1361668 h 1361668"/>
                <a:gd name="connsiteX6" fmla="*/ 381342 w 762684"/>
                <a:gd name="connsiteY6" fmla="*/ 1361667 h 1361668"/>
                <a:gd name="connsiteX7" fmla="*/ 303082 w 762684"/>
                <a:gd name="connsiteY7" fmla="*/ 1283407 h 1361668"/>
                <a:gd name="connsiteX8" fmla="*/ 303082 w 762684"/>
                <a:gd name="connsiteY8" fmla="*/ 824198 h 1361668"/>
                <a:gd name="connsiteX9" fmla="*/ 0 w 762684"/>
                <a:gd name="connsiteY9" fmla="*/ 824198 h 1361668"/>
                <a:gd name="connsiteX10" fmla="*/ 334092 w 762684"/>
                <a:gd name="connsiteY10" fmla="*/ 27655 h 1361668"/>
                <a:gd name="connsiteX11" fmla="*/ 381342 w 762684"/>
                <a:gd name="connsiteY11" fmla="*/ 414 h 1361668"/>
                <a:gd name="connsiteX0" fmla="*/ 381342 w 762684"/>
                <a:gd name="connsiteY0" fmla="*/ 18 h 1361272"/>
                <a:gd name="connsiteX1" fmla="*/ 425041 w 762684"/>
                <a:gd name="connsiteY1" fmla="*/ 27258 h 1361272"/>
                <a:gd name="connsiteX2" fmla="*/ 762684 w 762684"/>
                <a:gd name="connsiteY2" fmla="*/ 823802 h 1361272"/>
                <a:gd name="connsiteX3" fmla="*/ 459602 w 762684"/>
                <a:gd name="connsiteY3" fmla="*/ 823802 h 1361272"/>
                <a:gd name="connsiteX4" fmla="*/ 459601 w 762684"/>
                <a:gd name="connsiteY4" fmla="*/ 1283012 h 1361272"/>
                <a:gd name="connsiteX5" fmla="*/ 381341 w 762684"/>
                <a:gd name="connsiteY5" fmla="*/ 1361272 h 1361272"/>
                <a:gd name="connsiteX6" fmla="*/ 381342 w 762684"/>
                <a:gd name="connsiteY6" fmla="*/ 1361271 h 1361272"/>
                <a:gd name="connsiteX7" fmla="*/ 303082 w 762684"/>
                <a:gd name="connsiteY7" fmla="*/ 1283011 h 1361272"/>
                <a:gd name="connsiteX8" fmla="*/ 303082 w 762684"/>
                <a:gd name="connsiteY8" fmla="*/ 823802 h 1361272"/>
                <a:gd name="connsiteX9" fmla="*/ 0 w 762684"/>
                <a:gd name="connsiteY9" fmla="*/ 823802 h 1361272"/>
                <a:gd name="connsiteX10" fmla="*/ 334092 w 762684"/>
                <a:gd name="connsiteY10" fmla="*/ 27259 h 1361272"/>
                <a:gd name="connsiteX11" fmla="*/ 381342 w 762684"/>
                <a:gd name="connsiteY11" fmla="*/ 18 h 1361272"/>
                <a:gd name="connsiteX0" fmla="*/ 381342 w 762684"/>
                <a:gd name="connsiteY0" fmla="*/ 0 h 1361254"/>
                <a:gd name="connsiteX1" fmla="*/ 425041 w 762684"/>
                <a:gd name="connsiteY1" fmla="*/ 27240 h 1361254"/>
                <a:gd name="connsiteX2" fmla="*/ 762684 w 762684"/>
                <a:gd name="connsiteY2" fmla="*/ 823784 h 1361254"/>
                <a:gd name="connsiteX3" fmla="*/ 459602 w 762684"/>
                <a:gd name="connsiteY3" fmla="*/ 823784 h 1361254"/>
                <a:gd name="connsiteX4" fmla="*/ 459601 w 762684"/>
                <a:gd name="connsiteY4" fmla="*/ 1282994 h 1361254"/>
                <a:gd name="connsiteX5" fmla="*/ 381341 w 762684"/>
                <a:gd name="connsiteY5" fmla="*/ 1361254 h 1361254"/>
                <a:gd name="connsiteX6" fmla="*/ 381342 w 762684"/>
                <a:gd name="connsiteY6" fmla="*/ 1361253 h 1361254"/>
                <a:gd name="connsiteX7" fmla="*/ 303082 w 762684"/>
                <a:gd name="connsiteY7" fmla="*/ 1282993 h 1361254"/>
                <a:gd name="connsiteX8" fmla="*/ 303082 w 762684"/>
                <a:gd name="connsiteY8" fmla="*/ 823784 h 1361254"/>
                <a:gd name="connsiteX9" fmla="*/ 0 w 762684"/>
                <a:gd name="connsiteY9" fmla="*/ 823784 h 1361254"/>
                <a:gd name="connsiteX10" fmla="*/ 334092 w 762684"/>
                <a:gd name="connsiteY10" fmla="*/ 27241 h 1361254"/>
                <a:gd name="connsiteX11" fmla="*/ 381342 w 762684"/>
                <a:gd name="connsiteY11" fmla="*/ 0 h 1361254"/>
                <a:gd name="connsiteX0" fmla="*/ 381342 w 762684"/>
                <a:gd name="connsiteY0" fmla="*/ 0 h 1361254"/>
                <a:gd name="connsiteX1" fmla="*/ 426750 w 762684"/>
                <a:gd name="connsiteY1" fmla="*/ 27240 h 1361254"/>
                <a:gd name="connsiteX2" fmla="*/ 762684 w 762684"/>
                <a:gd name="connsiteY2" fmla="*/ 823784 h 1361254"/>
                <a:gd name="connsiteX3" fmla="*/ 459602 w 762684"/>
                <a:gd name="connsiteY3" fmla="*/ 823784 h 1361254"/>
                <a:gd name="connsiteX4" fmla="*/ 459601 w 762684"/>
                <a:gd name="connsiteY4" fmla="*/ 1282994 h 1361254"/>
                <a:gd name="connsiteX5" fmla="*/ 381341 w 762684"/>
                <a:gd name="connsiteY5" fmla="*/ 1361254 h 1361254"/>
                <a:gd name="connsiteX6" fmla="*/ 381342 w 762684"/>
                <a:gd name="connsiteY6" fmla="*/ 1361253 h 1361254"/>
                <a:gd name="connsiteX7" fmla="*/ 303082 w 762684"/>
                <a:gd name="connsiteY7" fmla="*/ 1282993 h 1361254"/>
                <a:gd name="connsiteX8" fmla="*/ 303082 w 762684"/>
                <a:gd name="connsiteY8" fmla="*/ 823784 h 1361254"/>
                <a:gd name="connsiteX9" fmla="*/ 0 w 762684"/>
                <a:gd name="connsiteY9" fmla="*/ 823784 h 1361254"/>
                <a:gd name="connsiteX10" fmla="*/ 334092 w 762684"/>
                <a:gd name="connsiteY10" fmla="*/ 27241 h 1361254"/>
                <a:gd name="connsiteX11" fmla="*/ 381342 w 762684"/>
                <a:gd name="connsiteY11" fmla="*/ 0 h 136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684" h="1361254">
                  <a:moveTo>
                    <a:pt x="381342" y="0"/>
                  </a:moveTo>
                  <a:cubicBezTo>
                    <a:pt x="395908" y="1387"/>
                    <a:pt x="412184" y="3630"/>
                    <a:pt x="426750" y="27240"/>
                  </a:cubicBezTo>
                  <a:lnTo>
                    <a:pt x="762684" y="823784"/>
                  </a:lnTo>
                  <a:lnTo>
                    <a:pt x="459602" y="823784"/>
                  </a:lnTo>
                  <a:cubicBezTo>
                    <a:pt x="459602" y="976854"/>
                    <a:pt x="459601" y="1129924"/>
                    <a:pt x="459601" y="1282994"/>
                  </a:cubicBezTo>
                  <a:cubicBezTo>
                    <a:pt x="459601" y="1326216"/>
                    <a:pt x="424563" y="1361254"/>
                    <a:pt x="381341" y="1361254"/>
                  </a:cubicBezTo>
                  <a:lnTo>
                    <a:pt x="381342" y="1361253"/>
                  </a:lnTo>
                  <a:cubicBezTo>
                    <a:pt x="338120" y="1361253"/>
                    <a:pt x="303082" y="1326215"/>
                    <a:pt x="303082" y="1282993"/>
                  </a:cubicBezTo>
                  <a:lnTo>
                    <a:pt x="303082" y="823784"/>
                  </a:lnTo>
                  <a:lnTo>
                    <a:pt x="0" y="823784"/>
                  </a:lnTo>
                  <a:lnTo>
                    <a:pt x="334092" y="27241"/>
                  </a:lnTo>
                  <a:cubicBezTo>
                    <a:pt x="343005" y="9615"/>
                    <a:pt x="366447" y="533"/>
                    <a:pt x="38134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tx1"/>
                </a:solidFill>
              </a:endParaRPr>
            </a:p>
          </p:txBody>
        </p:sp>
        <p:sp>
          <p:nvSpPr>
            <p:cNvPr id="48" name="Freeform 10"/>
            <p:cNvSpPr>
              <a:spLocks noChangeAspect="1"/>
            </p:cNvSpPr>
            <p:nvPr userDrawn="1"/>
          </p:nvSpPr>
          <p:spPr>
            <a:xfrm rot="19800000">
              <a:off x="4467214" y="2138150"/>
              <a:ext cx="69672" cy="124351"/>
            </a:xfrm>
            <a:custGeom>
              <a:avLst/>
              <a:gdLst>
                <a:gd name="connsiteX0" fmla="*/ 381342 w 762684"/>
                <a:gd name="connsiteY0" fmla="*/ 0 h 1361254"/>
                <a:gd name="connsiteX1" fmla="*/ 762684 w 762684"/>
                <a:gd name="connsiteY1" fmla="*/ 823784 h 1361254"/>
                <a:gd name="connsiteX2" fmla="*/ 459602 w 762684"/>
                <a:gd name="connsiteY2" fmla="*/ 823784 h 1361254"/>
                <a:gd name="connsiteX3" fmla="*/ 459601 w 762684"/>
                <a:gd name="connsiteY3" fmla="*/ 1282994 h 1361254"/>
                <a:gd name="connsiteX4" fmla="*/ 381341 w 762684"/>
                <a:gd name="connsiteY4" fmla="*/ 1361254 h 1361254"/>
                <a:gd name="connsiteX5" fmla="*/ 381342 w 762684"/>
                <a:gd name="connsiteY5" fmla="*/ 1361253 h 1361254"/>
                <a:gd name="connsiteX6" fmla="*/ 303082 w 762684"/>
                <a:gd name="connsiteY6" fmla="*/ 1282993 h 1361254"/>
                <a:gd name="connsiteX7" fmla="*/ 303082 w 762684"/>
                <a:gd name="connsiteY7" fmla="*/ 823784 h 1361254"/>
                <a:gd name="connsiteX8" fmla="*/ 0 w 762684"/>
                <a:gd name="connsiteY8" fmla="*/ 823784 h 1361254"/>
                <a:gd name="connsiteX0" fmla="*/ 381342 w 762684"/>
                <a:gd name="connsiteY0" fmla="*/ 0 h 1361254"/>
                <a:gd name="connsiteX1" fmla="*/ 425041 w 762684"/>
                <a:gd name="connsiteY1" fmla="*/ 100982 h 1361254"/>
                <a:gd name="connsiteX2" fmla="*/ 762684 w 762684"/>
                <a:gd name="connsiteY2" fmla="*/ 823784 h 1361254"/>
                <a:gd name="connsiteX3" fmla="*/ 459602 w 762684"/>
                <a:gd name="connsiteY3" fmla="*/ 823784 h 1361254"/>
                <a:gd name="connsiteX4" fmla="*/ 459601 w 762684"/>
                <a:gd name="connsiteY4" fmla="*/ 1282994 h 1361254"/>
                <a:gd name="connsiteX5" fmla="*/ 381341 w 762684"/>
                <a:gd name="connsiteY5" fmla="*/ 1361254 h 1361254"/>
                <a:gd name="connsiteX6" fmla="*/ 381342 w 762684"/>
                <a:gd name="connsiteY6" fmla="*/ 1361253 h 1361254"/>
                <a:gd name="connsiteX7" fmla="*/ 303082 w 762684"/>
                <a:gd name="connsiteY7" fmla="*/ 1282993 h 1361254"/>
                <a:gd name="connsiteX8" fmla="*/ 303082 w 762684"/>
                <a:gd name="connsiteY8" fmla="*/ 823784 h 1361254"/>
                <a:gd name="connsiteX9" fmla="*/ 0 w 762684"/>
                <a:gd name="connsiteY9" fmla="*/ 823784 h 1361254"/>
                <a:gd name="connsiteX10" fmla="*/ 381342 w 762684"/>
                <a:gd name="connsiteY10" fmla="*/ 0 h 1361254"/>
                <a:gd name="connsiteX0" fmla="*/ 381342 w 762684"/>
                <a:gd name="connsiteY0" fmla="*/ 0 h 1361254"/>
                <a:gd name="connsiteX1" fmla="*/ 425041 w 762684"/>
                <a:gd name="connsiteY1" fmla="*/ 100982 h 1361254"/>
                <a:gd name="connsiteX2" fmla="*/ 762684 w 762684"/>
                <a:gd name="connsiteY2" fmla="*/ 823784 h 1361254"/>
                <a:gd name="connsiteX3" fmla="*/ 459602 w 762684"/>
                <a:gd name="connsiteY3" fmla="*/ 823784 h 1361254"/>
                <a:gd name="connsiteX4" fmla="*/ 459601 w 762684"/>
                <a:gd name="connsiteY4" fmla="*/ 1282994 h 1361254"/>
                <a:gd name="connsiteX5" fmla="*/ 381341 w 762684"/>
                <a:gd name="connsiteY5" fmla="*/ 1361254 h 1361254"/>
                <a:gd name="connsiteX6" fmla="*/ 381342 w 762684"/>
                <a:gd name="connsiteY6" fmla="*/ 1361253 h 1361254"/>
                <a:gd name="connsiteX7" fmla="*/ 303082 w 762684"/>
                <a:gd name="connsiteY7" fmla="*/ 1282993 h 1361254"/>
                <a:gd name="connsiteX8" fmla="*/ 303082 w 762684"/>
                <a:gd name="connsiteY8" fmla="*/ 823784 h 1361254"/>
                <a:gd name="connsiteX9" fmla="*/ 0 w 762684"/>
                <a:gd name="connsiteY9" fmla="*/ 823784 h 1361254"/>
                <a:gd name="connsiteX10" fmla="*/ 316886 w 762684"/>
                <a:gd name="connsiteY10" fmla="*/ 123104 h 1361254"/>
                <a:gd name="connsiteX11" fmla="*/ 381342 w 762684"/>
                <a:gd name="connsiteY11" fmla="*/ 0 h 1361254"/>
                <a:gd name="connsiteX0" fmla="*/ 381342 w 762684"/>
                <a:gd name="connsiteY0" fmla="*/ 0 h 1361254"/>
                <a:gd name="connsiteX1" fmla="*/ 425041 w 762684"/>
                <a:gd name="connsiteY1" fmla="*/ 100982 h 1361254"/>
                <a:gd name="connsiteX2" fmla="*/ 762684 w 762684"/>
                <a:gd name="connsiteY2" fmla="*/ 823784 h 1361254"/>
                <a:gd name="connsiteX3" fmla="*/ 459602 w 762684"/>
                <a:gd name="connsiteY3" fmla="*/ 823784 h 1361254"/>
                <a:gd name="connsiteX4" fmla="*/ 459601 w 762684"/>
                <a:gd name="connsiteY4" fmla="*/ 1282994 h 1361254"/>
                <a:gd name="connsiteX5" fmla="*/ 381341 w 762684"/>
                <a:gd name="connsiteY5" fmla="*/ 1361254 h 1361254"/>
                <a:gd name="connsiteX6" fmla="*/ 381342 w 762684"/>
                <a:gd name="connsiteY6" fmla="*/ 1361253 h 1361254"/>
                <a:gd name="connsiteX7" fmla="*/ 303082 w 762684"/>
                <a:gd name="connsiteY7" fmla="*/ 1282993 h 1361254"/>
                <a:gd name="connsiteX8" fmla="*/ 303082 w 762684"/>
                <a:gd name="connsiteY8" fmla="*/ 823784 h 1361254"/>
                <a:gd name="connsiteX9" fmla="*/ 0 w 762684"/>
                <a:gd name="connsiteY9" fmla="*/ 823784 h 1361254"/>
                <a:gd name="connsiteX10" fmla="*/ 336550 w 762684"/>
                <a:gd name="connsiteY10" fmla="*/ 91149 h 1361254"/>
                <a:gd name="connsiteX11" fmla="*/ 381342 w 762684"/>
                <a:gd name="connsiteY11" fmla="*/ 0 h 1361254"/>
                <a:gd name="connsiteX0" fmla="*/ 381342 w 762684"/>
                <a:gd name="connsiteY0" fmla="*/ 0 h 1361254"/>
                <a:gd name="connsiteX1" fmla="*/ 425041 w 762684"/>
                <a:gd name="connsiteY1" fmla="*/ 27240 h 1361254"/>
                <a:gd name="connsiteX2" fmla="*/ 762684 w 762684"/>
                <a:gd name="connsiteY2" fmla="*/ 823784 h 1361254"/>
                <a:gd name="connsiteX3" fmla="*/ 459602 w 762684"/>
                <a:gd name="connsiteY3" fmla="*/ 823784 h 1361254"/>
                <a:gd name="connsiteX4" fmla="*/ 459601 w 762684"/>
                <a:gd name="connsiteY4" fmla="*/ 1282994 h 1361254"/>
                <a:gd name="connsiteX5" fmla="*/ 381341 w 762684"/>
                <a:gd name="connsiteY5" fmla="*/ 1361254 h 1361254"/>
                <a:gd name="connsiteX6" fmla="*/ 381342 w 762684"/>
                <a:gd name="connsiteY6" fmla="*/ 1361253 h 1361254"/>
                <a:gd name="connsiteX7" fmla="*/ 303082 w 762684"/>
                <a:gd name="connsiteY7" fmla="*/ 1282993 h 1361254"/>
                <a:gd name="connsiteX8" fmla="*/ 303082 w 762684"/>
                <a:gd name="connsiteY8" fmla="*/ 823784 h 1361254"/>
                <a:gd name="connsiteX9" fmla="*/ 0 w 762684"/>
                <a:gd name="connsiteY9" fmla="*/ 823784 h 1361254"/>
                <a:gd name="connsiteX10" fmla="*/ 336550 w 762684"/>
                <a:gd name="connsiteY10" fmla="*/ 91149 h 1361254"/>
                <a:gd name="connsiteX11" fmla="*/ 381342 w 762684"/>
                <a:gd name="connsiteY11" fmla="*/ 0 h 1361254"/>
                <a:gd name="connsiteX0" fmla="*/ 381342 w 762684"/>
                <a:gd name="connsiteY0" fmla="*/ 0 h 1361254"/>
                <a:gd name="connsiteX1" fmla="*/ 425041 w 762684"/>
                <a:gd name="connsiteY1" fmla="*/ 27240 h 1361254"/>
                <a:gd name="connsiteX2" fmla="*/ 762684 w 762684"/>
                <a:gd name="connsiteY2" fmla="*/ 823784 h 1361254"/>
                <a:gd name="connsiteX3" fmla="*/ 459602 w 762684"/>
                <a:gd name="connsiteY3" fmla="*/ 823784 h 1361254"/>
                <a:gd name="connsiteX4" fmla="*/ 459601 w 762684"/>
                <a:gd name="connsiteY4" fmla="*/ 1282994 h 1361254"/>
                <a:gd name="connsiteX5" fmla="*/ 381341 w 762684"/>
                <a:gd name="connsiteY5" fmla="*/ 1361254 h 1361254"/>
                <a:gd name="connsiteX6" fmla="*/ 381342 w 762684"/>
                <a:gd name="connsiteY6" fmla="*/ 1361253 h 1361254"/>
                <a:gd name="connsiteX7" fmla="*/ 303082 w 762684"/>
                <a:gd name="connsiteY7" fmla="*/ 1282993 h 1361254"/>
                <a:gd name="connsiteX8" fmla="*/ 303082 w 762684"/>
                <a:gd name="connsiteY8" fmla="*/ 823784 h 1361254"/>
                <a:gd name="connsiteX9" fmla="*/ 0 w 762684"/>
                <a:gd name="connsiteY9" fmla="*/ 823784 h 1361254"/>
                <a:gd name="connsiteX10" fmla="*/ 334092 w 762684"/>
                <a:gd name="connsiteY10" fmla="*/ 19866 h 1361254"/>
                <a:gd name="connsiteX11" fmla="*/ 381342 w 762684"/>
                <a:gd name="connsiteY11" fmla="*/ 0 h 1361254"/>
                <a:gd name="connsiteX0" fmla="*/ 381342 w 762684"/>
                <a:gd name="connsiteY0" fmla="*/ 0 h 1361254"/>
                <a:gd name="connsiteX1" fmla="*/ 425041 w 762684"/>
                <a:gd name="connsiteY1" fmla="*/ 27240 h 1361254"/>
                <a:gd name="connsiteX2" fmla="*/ 762684 w 762684"/>
                <a:gd name="connsiteY2" fmla="*/ 823784 h 1361254"/>
                <a:gd name="connsiteX3" fmla="*/ 459602 w 762684"/>
                <a:gd name="connsiteY3" fmla="*/ 823784 h 1361254"/>
                <a:gd name="connsiteX4" fmla="*/ 459601 w 762684"/>
                <a:gd name="connsiteY4" fmla="*/ 1282994 h 1361254"/>
                <a:gd name="connsiteX5" fmla="*/ 381341 w 762684"/>
                <a:gd name="connsiteY5" fmla="*/ 1361254 h 1361254"/>
                <a:gd name="connsiteX6" fmla="*/ 381342 w 762684"/>
                <a:gd name="connsiteY6" fmla="*/ 1361253 h 1361254"/>
                <a:gd name="connsiteX7" fmla="*/ 303082 w 762684"/>
                <a:gd name="connsiteY7" fmla="*/ 1282993 h 1361254"/>
                <a:gd name="connsiteX8" fmla="*/ 303082 w 762684"/>
                <a:gd name="connsiteY8" fmla="*/ 823784 h 1361254"/>
                <a:gd name="connsiteX9" fmla="*/ 0 w 762684"/>
                <a:gd name="connsiteY9" fmla="*/ 823784 h 1361254"/>
                <a:gd name="connsiteX10" fmla="*/ 348840 w 762684"/>
                <a:gd name="connsiteY10" fmla="*/ 27241 h 1361254"/>
                <a:gd name="connsiteX11" fmla="*/ 381342 w 762684"/>
                <a:gd name="connsiteY11" fmla="*/ 0 h 1361254"/>
                <a:gd name="connsiteX0" fmla="*/ 381342 w 762684"/>
                <a:gd name="connsiteY0" fmla="*/ 0 h 1361254"/>
                <a:gd name="connsiteX1" fmla="*/ 425041 w 762684"/>
                <a:gd name="connsiteY1" fmla="*/ 27240 h 1361254"/>
                <a:gd name="connsiteX2" fmla="*/ 762684 w 762684"/>
                <a:gd name="connsiteY2" fmla="*/ 823784 h 1361254"/>
                <a:gd name="connsiteX3" fmla="*/ 459602 w 762684"/>
                <a:gd name="connsiteY3" fmla="*/ 823784 h 1361254"/>
                <a:gd name="connsiteX4" fmla="*/ 459601 w 762684"/>
                <a:gd name="connsiteY4" fmla="*/ 1282994 h 1361254"/>
                <a:gd name="connsiteX5" fmla="*/ 381341 w 762684"/>
                <a:gd name="connsiteY5" fmla="*/ 1361254 h 1361254"/>
                <a:gd name="connsiteX6" fmla="*/ 381342 w 762684"/>
                <a:gd name="connsiteY6" fmla="*/ 1361253 h 1361254"/>
                <a:gd name="connsiteX7" fmla="*/ 303082 w 762684"/>
                <a:gd name="connsiteY7" fmla="*/ 1282993 h 1361254"/>
                <a:gd name="connsiteX8" fmla="*/ 303082 w 762684"/>
                <a:gd name="connsiteY8" fmla="*/ 823784 h 1361254"/>
                <a:gd name="connsiteX9" fmla="*/ 0 w 762684"/>
                <a:gd name="connsiteY9" fmla="*/ 823784 h 1361254"/>
                <a:gd name="connsiteX10" fmla="*/ 334092 w 762684"/>
                <a:gd name="connsiteY10" fmla="*/ 27241 h 1361254"/>
                <a:gd name="connsiteX11" fmla="*/ 381342 w 762684"/>
                <a:gd name="connsiteY11" fmla="*/ 0 h 1361254"/>
                <a:gd name="connsiteX0" fmla="*/ 381342 w 762684"/>
                <a:gd name="connsiteY0" fmla="*/ 0 h 1361254"/>
                <a:gd name="connsiteX1" fmla="*/ 425041 w 762684"/>
                <a:gd name="connsiteY1" fmla="*/ 27240 h 1361254"/>
                <a:gd name="connsiteX2" fmla="*/ 762684 w 762684"/>
                <a:gd name="connsiteY2" fmla="*/ 823784 h 1361254"/>
                <a:gd name="connsiteX3" fmla="*/ 459602 w 762684"/>
                <a:gd name="connsiteY3" fmla="*/ 823784 h 1361254"/>
                <a:gd name="connsiteX4" fmla="*/ 459601 w 762684"/>
                <a:gd name="connsiteY4" fmla="*/ 1282994 h 1361254"/>
                <a:gd name="connsiteX5" fmla="*/ 381341 w 762684"/>
                <a:gd name="connsiteY5" fmla="*/ 1361254 h 1361254"/>
                <a:gd name="connsiteX6" fmla="*/ 381342 w 762684"/>
                <a:gd name="connsiteY6" fmla="*/ 1361253 h 1361254"/>
                <a:gd name="connsiteX7" fmla="*/ 303082 w 762684"/>
                <a:gd name="connsiteY7" fmla="*/ 1282993 h 1361254"/>
                <a:gd name="connsiteX8" fmla="*/ 303082 w 762684"/>
                <a:gd name="connsiteY8" fmla="*/ 823784 h 1361254"/>
                <a:gd name="connsiteX9" fmla="*/ 0 w 762684"/>
                <a:gd name="connsiteY9" fmla="*/ 823784 h 1361254"/>
                <a:gd name="connsiteX10" fmla="*/ 334092 w 762684"/>
                <a:gd name="connsiteY10" fmla="*/ 27241 h 1361254"/>
                <a:gd name="connsiteX11" fmla="*/ 381342 w 762684"/>
                <a:gd name="connsiteY11" fmla="*/ 0 h 1361254"/>
                <a:gd name="connsiteX0" fmla="*/ 381342 w 762684"/>
                <a:gd name="connsiteY0" fmla="*/ 34 h 1361288"/>
                <a:gd name="connsiteX1" fmla="*/ 425041 w 762684"/>
                <a:gd name="connsiteY1" fmla="*/ 27274 h 1361288"/>
                <a:gd name="connsiteX2" fmla="*/ 762684 w 762684"/>
                <a:gd name="connsiteY2" fmla="*/ 823818 h 1361288"/>
                <a:gd name="connsiteX3" fmla="*/ 459602 w 762684"/>
                <a:gd name="connsiteY3" fmla="*/ 823818 h 1361288"/>
                <a:gd name="connsiteX4" fmla="*/ 459601 w 762684"/>
                <a:gd name="connsiteY4" fmla="*/ 1283028 h 1361288"/>
                <a:gd name="connsiteX5" fmla="*/ 381341 w 762684"/>
                <a:gd name="connsiteY5" fmla="*/ 1361288 h 1361288"/>
                <a:gd name="connsiteX6" fmla="*/ 381342 w 762684"/>
                <a:gd name="connsiteY6" fmla="*/ 1361287 h 1361288"/>
                <a:gd name="connsiteX7" fmla="*/ 303082 w 762684"/>
                <a:gd name="connsiteY7" fmla="*/ 1283027 h 1361288"/>
                <a:gd name="connsiteX8" fmla="*/ 303082 w 762684"/>
                <a:gd name="connsiteY8" fmla="*/ 823818 h 1361288"/>
                <a:gd name="connsiteX9" fmla="*/ 0 w 762684"/>
                <a:gd name="connsiteY9" fmla="*/ 823818 h 1361288"/>
                <a:gd name="connsiteX10" fmla="*/ 334092 w 762684"/>
                <a:gd name="connsiteY10" fmla="*/ 27275 h 1361288"/>
                <a:gd name="connsiteX11" fmla="*/ 381342 w 762684"/>
                <a:gd name="connsiteY11" fmla="*/ 34 h 1361288"/>
                <a:gd name="connsiteX0" fmla="*/ 381342 w 762684"/>
                <a:gd name="connsiteY0" fmla="*/ 269 h 1361523"/>
                <a:gd name="connsiteX1" fmla="*/ 425041 w 762684"/>
                <a:gd name="connsiteY1" fmla="*/ 27509 h 1361523"/>
                <a:gd name="connsiteX2" fmla="*/ 762684 w 762684"/>
                <a:gd name="connsiteY2" fmla="*/ 824053 h 1361523"/>
                <a:gd name="connsiteX3" fmla="*/ 459602 w 762684"/>
                <a:gd name="connsiteY3" fmla="*/ 824053 h 1361523"/>
                <a:gd name="connsiteX4" fmla="*/ 459601 w 762684"/>
                <a:gd name="connsiteY4" fmla="*/ 1283263 h 1361523"/>
                <a:gd name="connsiteX5" fmla="*/ 381341 w 762684"/>
                <a:gd name="connsiteY5" fmla="*/ 1361523 h 1361523"/>
                <a:gd name="connsiteX6" fmla="*/ 381342 w 762684"/>
                <a:gd name="connsiteY6" fmla="*/ 1361522 h 1361523"/>
                <a:gd name="connsiteX7" fmla="*/ 303082 w 762684"/>
                <a:gd name="connsiteY7" fmla="*/ 1283262 h 1361523"/>
                <a:gd name="connsiteX8" fmla="*/ 303082 w 762684"/>
                <a:gd name="connsiteY8" fmla="*/ 824053 h 1361523"/>
                <a:gd name="connsiteX9" fmla="*/ 0 w 762684"/>
                <a:gd name="connsiteY9" fmla="*/ 824053 h 1361523"/>
                <a:gd name="connsiteX10" fmla="*/ 334092 w 762684"/>
                <a:gd name="connsiteY10" fmla="*/ 27510 h 1361523"/>
                <a:gd name="connsiteX11" fmla="*/ 381342 w 762684"/>
                <a:gd name="connsiteY11" fmla="*/ 269 h 1361523"/>
                <a:gd name="connsiteX0" fmla="*/ 381342 w 762684"/>
                <a:gd name="connsiteY0" fmla="*/ 414 h 1361668"/>
                <a:gd name="connsiteX1" fmla="*/ 425041 w 762684"/>
                <a:gd name="connsiteY1" fmla="*/ 27654 h 1361668"/>
                <a:gd name="connsiteX2" fmla="*/ 762684 w 762684"/>
                <a:gd name="connsiteY2" fmla="*/ 824198 h 1361668"/>
                <a:gd name="connsiteX3" fmla="*/ 459602 w 762684"/>
                <a:gd name="connsiteY3" fmla="*/ 824198 h 1361668"/>
                <a:gd name="connsiteX4" fmla="*/ 459601 w 762684"/>
                <a:gd name="connsiteY4" fmla="*/ 1283408 h 1361668"/>
                <a:gd name="connsiteX5" fmla="*/ 381341 w 762684"/>
                <a:gd name="connsiteY5" fmla="*/ 1361668 h 1361668"/>
                <a:gd name="connsiteX6" fmla="*/ 381342 w 762684"/>
                <a:gd name="connsiteY6" fmla="*/ 1361667 h 1361668"/>
                <a:gd name="connsiteX7" fmla="*/ 303082 w 762684"/>
                <a:gd name="connsiteY7" fmla="*/ 1283407 h 1361668"/>
                <a:gd name="connsiteX8" fmla="*/ 303082 w 762684"/>
                <a:gd name="connsiteY8" fmla="*/ 824198 h 1361668"/>
                <a:gd name="connsiteX9" fmla="*/ 0 w 762684"/>
                <a:gd name="connsiteY9" fmla="*/ 824198 h 1361668"/>
                <a:gd name="connsiteX10" fmla="*/ 334092 w 762684"/>
                <a:gd name="connsiteY10" fmla="*/ 27655 h 1361668"/>
                <a:gd name="connsiteX11" fmla="*/ 381342 w 762684"/>
                <a:gd name="connsiteY11" fmla="*/ 414 h 1361668"/>
                <a:gd name="connsiteX0" fmla="*/ 381342 w 762684"/>
                <a:gd name="connsiteY0" fmla="*/ 414 h 1361668"/>
                <a:gd name="connsiteX1" fmla="*/ 425041 w 762684"/>
                <a:gd name="connsiteY1" fmla="*/ 27654 h 1361668"/>
                <a:gd name="connsiteX2" fmla="*/ 762684 w 762684"/>
                <a:gd name="connsiteY2" fmla="*/ 824198 h 1361668"/>
                <a:gd name="connsiteX3" fmla="*/ 459602 w 762684"/>
                <a:gd name="connsiteY3" fmla="*/ 824198 h 1361668"/>
                <a:gd name="connsiteX4" fmla="*/ 459601 w 762684"/>
                <a:gd name="connsiteY4" fmla="*/ 1283408 h 1361668"/>
                <a:gd name="connsiteX5" fmla="*/ 381341 w 762684"/>
                <a:gd name="connsiteY5" fmla="*/ 1361668 h 1361668"/>
                <a:gd name="connsiteX6" fmla="*/ 381342 w 762684"/>
                <a:gd name="connsiteY6" fmla="*/ 1361667 h 1361668"/>
                <a:gd name="connsiteX7" fmla="*/ 303082 w 762684"/>
                <a:gd name="connsiteY7" fmla="*/ 1283407 h 1361668"/>
                <a:gd name="connsiteX8" fmla="*/ 303082 w 762684"/>
                <a:gd name="connsiteY8" fmla="*/ 824198 h 1361668"/>
                <a:gd name="connsiteX9" fmla="*/ 0 w 762684"/>
                <a:gd name="connsiteY9" fmla="*/ 824198 h 1361668"/>
                <a:gd name="connsiteX10" fmla="*/ 334092 w 762684"/>
                <a:gd name="connsiteY10" fmla="*/ 27655 h 1361668"/>
                <a:gd name="connsiteX11" fmla="*/ 381342 w 762684"/>
                <a:gd name="connsiteY11" fmla="*/ 414 h 1361668"/>
                <a:gd name="connsiteX0" fmla="*/ 381342 w 762684"/>
                <a:gd name="connsiteY0" fmla="*/ 18 h 1361272"/>
                <a:gd name="connsiteX1" fmla="*/ 425041 w 762684"/>
                <a:gd name="connsiteY1" fmla="*/ 27258 h 1361272"/>
                <a:gd name="connsiteX2" fmla="*/ 762684 w 762684"/>
                <a:gd name="connsiteY2" fmla="*/ 823802 h 1361272"/>
                <a:gd name="connsiteX3" fmla="*/ 459602 w 762684"/>
                <a:gd name="connsiteY3" fmla="*/ 823802 h 1361272"/>
                <a:gd name="connsiteX4" fmla="*/ 459601 w 762684"/>
                <a:gd name="connsiteY4" fmla="*/ 1283012 h 1361272"/>
                <a:gd name="connsiteX5" fmla="*/ 381341 w 762684"/>
                <a:gd name="connsiteY5" fmla="*/ 1361272 h 1361272"/>
                <a:gd name="connsiteX6" fmla="*/ 381342 w 762684"/>
                <a:gd name="connsiteY6" fmla="*/ 1361271 h 1361272"/>
                <a:gd name="connsiteX7" fmla="*/ 303082 w 762684"/>
                <a:gd name="connsiteY7" fmla="*/ 1283011 h 1361272"/>
                <a:gd name="connsiteX8" fmla="*/ 303082 w 762684"/>
                <a:gd name="connsiteY8" fmla="*/ 823802 h 1361272"/>
                <a:gd name="connsiteX9" fmla="*/ 0 w 762684"/>
                <a:gd name="connsiteY9" fmla="*/ 823802 h 1361272"/>
                <a:gd name="connsiteX10" fmla="*/ 334092 w 762684"/>
                <a:gd name="connsiteY10" fmla="*/ 27259 h 1361272"/>
                <a:gd name="connsiteX11" fmla="*/ 381342 w 762684"/>
                <a:gd name="connsiteY11" fmla="*/ 18 h 1361272"/>
                <a:gd name="connsiteX0" fmla="*/ 381342 w 762684"/>
                <a:gd name="connsiteY0" fmla="*/ 0 h 1361254"/>
                <a:gd name="connsiteX1" fmla="*/ 425041 w 762684"/>
                <a:gd name="connsiteY1" fmla="*/ 27240 h 1361254"/>
                <a:gd name="connsiteX2" fmla="*/ 762684 w 762684"/>
                <a:gd name="connsiteY2" fmla="*/ 823784 h 1361254"/>
                <a:gd name="connsiteX3" fmla="*/ 459602 w 762684"/>
                <a:gd name="connsiteY3" fmla="*/ 823784 h 1361254"/>
                <a:gd name="connsiteX4" fmla="*/ 459601 w 762684"/>
                <a:gd name="connsiteY4" fmla="*/ 1282994 h 1361254"/>
                <a:gd name="connsiteX5" fmla="*/ 381341 w 762684"/>
                <a:gd name="connsiteY5" fmla="*/ 1361254 h 1361254"/>
                <a:gd name="connsiteX6" fmla="*/ 381342 w 762684"/>
                <a:gd name="connsiteY6" fmla="*/ 1361253 h 1361254"/>
                <a:gd name="connsiteX7" fmla="*/ 303082 w 762684"/>
                <a:gd name="connsiteY7" fmla="*/ 1282993 h 1361254"/>
                <a:gd name="connsiteX8" fmla="*/ 303082 w 762684"/>
                <a:gd name="connsiteY8" fmla="*/ 823784 h 1361254"/>
                <a:gd name="connsiteX9" fmla="*/ 0 w 762684"/>
                <a:gd name="connsiteY9" fmla="*/ 823784 h 1361254"/>
                <a:gd name="connsiteX10" fmla="*/ 334092 w 762684"/>
                <a:gd name="connsiteY10" fmla="*/ 27241 h 1361254"/>
                <a:gd name="connsiteX11" fmla="*/ 381342 w 762684"/>
                <a:gd name="connsiteY11" fmla="*/ 0 h 1361254"/>
                <a:gd name="connsiteX0" fmla="*/ 381342 w 762684"/>
                <a:gd name="connsiteY0" fmla="*/ 0 h 1361254"/>
                <a:gd name="connsiteX1" fmla="*/ 426750 w 762684"/>
                <a:gd name="connsiteY1" fmla="*/ 27240 h 1361254"/>
                <a:gd name="connsiteX2" fmla="*/ 762684 w 762684"/>
                <a:gd name="connsiteY2" fmla="*/ 823784 h 1361254"/>
                <a:gd name="connsiteX3" fmla="*/ 459602 w 762684"/>
                <a:gd name="connsiteY3" fmla="*/ 823784 h 1361254"/>
                <a:gd name="connsiteX4" fmla="*/ 459601 w 762684"/>
                <a:gd name="connsiteY4" fmla="*/ 1282994 h 1361254"/>
                <a:gd name="connsiteX5" fmla="*/ 381341 w 762684"/>
                <a:gd name="connsiteY5" fmla="*/ 1361254 h 1361254"/>
                <a:gd name="connsiteX6" fmla="*/ 381342 w 762684"/>
                <a:gd name="connsiteY6" fmla="*/ 1361253 h 1361254"/>
                <a:gd name="connsiteX7" fmla="*/ 303082 w 762684"/>
                <a:gd name="connsiteY7" fmla="*/ 1282993 h 1361254"/>
                <a:gd name="connsiteX8" fmla="*/ 303082 w 762684"/>
                <a:gd name="connsiteY8" fmla="*/ 823784 h 1361254"/>
                <a:gd name="connsiteX9" fmla="*/ 0 w 762684"/>
                <a:gd name="connsiteY9" fmla="*/ 823784 h 1361254"/>
                <a:gd name="connsiteX10" fmla="*/ 334092 w 762684"/>
                <a:gd name="connsiteY10" fmla="*/ 27241 h 1361254"/>
                <a:gd name="connsiteX11" fmla="*/ 381342 w 762684"/>
                <a:gd name="connsiteY11" fmla="*/ 0 h 136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684" h="1361254">
                  <a:moveTo>
                    <a:pt x="381342" y="0"/>
                  </a:moveTo>
                  <a:cubicBezTo>
                    <a:pt x="395908" y="1387"/>
                    <a:pt x="412184" y="3630"/>
                    <a:pt x="426750" y="27240"/>
                  </a:cubicBezTo>
                  <a:lnTo>
                    <a:pt x="762684" y="823784"/>
                  </a:lnTo>
                  <a:lnTo>
                    <a:pt x="459602" y="823784"/>
                  </a:lnTo>
                  <a:cubicBezTo>
                    <a:pt x="459602" y="976854"/>
                    <a:pt x="459601" y="1129924"/>
                    <a:pt x="459601" y="1282994"/>
                  </a:cubicBezTo>
                  <a:cubicBezTo>
                    <a:pt x="459601" y="1326216"/>
                    <a:pt x="424563" y="1361254"/>
                    <a:pt x="381341" y="1361254"/>
                  </a:cubicBezTo>
                  <a:lnTo>
                    <a:pt x="381342" y="1361253"/>
                  </a:lnTo>
                  <a:cubicBezTo>
                    <a:pt x="338120" y="1361253"/>
                    <a:pt x="303082" y="1326215"/>
                    <a:pt x="303082" y="1282993"/>
                  </a:cubicBezTo>
                  <a:lnTo>
                    <a:pt x="303082" y="823784"/>
                  </a:lnTo>
                  <a:lnTo>
                    <a:pt x="0" y="823784"/>
                  </a:lnTo>
                  <a:lnTo>
                    <a:pt x="334092" y="27241"/>
                  </a:lnTo>
                  <a:cubicBezTo>
                    <a:pt x="343005" y="9615"/>
                    <a:pt x="366447" y="533"/>
                    <a:pt x="38134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Text Box 48"/>
          <p:cNvSpPr txBox="1">
            <a:spLocks noChangeArrowheads="1"/>
          </p:cNvSpPr>
          <p:nvPr userDrawn="1"/>
        </p:nvSpPr>
        <p:spPr bwMode="auto">
          <a:xfrm>
            <a:off x="5094434" y="2364819"/>
            <a:ext cx="1733586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</a:t>
            </a:r>
            <a:r>
              <a:rPr lang="da-DK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billede</a:t>
            </a:r>
          </a:p>
          <a:p>
            <a:pPr marL="0" marR="0" lvl="0" indent="0" algn="l" defTabSz="1091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800" b="0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På slides med billedholder: Klik på ikon og vælg </a:t>
            </a:r>
            <a:r>
              <a:rPr lang="da-DK" sz="800" b="1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Indsæt</a:t>
            </a:r>
          </a:p>
          <a:p>
            <a:pPr marL="0" marR="0" lvl="0" indent="0" algn="l" defTabSz="1091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800" b="0" i="1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Teksten ”Klik her, hvis du vil udskifte billedet” bliver ikke vist i din præsentation.  </a:t>
            </a:r>
          </a:p>
          <a:p>
            <a:pPr marL="0" marR="0" lvl="0" indent="0" algn="l" defTabSz="1091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800" b="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Via </a:t>
            </a:r>
            <a:r>
              <a:rPr lang="da-DK" sz="800" b="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  <a:hlinkClick r:id="rId8"/>
              </a:rPr>
              <a:t>Skyfish</a:t>
            </a:r>
            <a:r>
              <a:rPr lang="da-DK" sz="800" b="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 kan du søge og downloade højkvalitetsbilleder fra ENS.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sz="800" b="0" i="1" kern="120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Vælg slideshow-visning for at gøre linket aktivt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sz="800" b="0" i="0" kern="1200" baseline="0" noProof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panose="020B0604020202020204" pitchFamily="34" charset="0"/>
              </a:rPr>
              <a:t>Hvis du ikke har adgang eller er i tvivl om rettighederne til et billede, så kontakt kommunikationsteamet.</a:t>
            </a:r>
            <a:endParaRPr lang="da-DK" sz="800" i="0" kern="1200" baseline="0" dirty="0" smtClean="0">
              <a:solidFill>
                <a:schemeClr val="tx1"/>
              </a:solidFill>
              <a:effectLst/>
              <a:latin typeface="Arial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0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44438" y="2296077"/>
            <a:ext cx="257327" cy="275280"/>
          </a:xfrm>
          <a:prstGeom prst="rect">
            <a:avLst/>
          </a:prstGeom>
        </p:spPr>
      </p:pic>
      <p:sp>
        <p:nvSpPr>
          <p:cNvPr id="51" name="Text Box 3">
            <a:extLst>
              <a:ext uri="{FF2B5EF4-FFF2-40B4-BE49-F238E27FC236}">
                <a16:creationId xmlns:a16="http://schemas.microsoft.com/office/drawing/2014/main" id="{F5D76AC5-956B-497C-88E2-05290D3AAF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45222" y="3207641"/>
            <a:ext cx="1803818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0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Farver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800" b="0" kern="1200" noProof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De </a:t>
            </a:r>
            <a:r>
              <a:rPr lang="da-DK" altLang="da-DK" sz="8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øverster farver i farvetemaet, </a:t>
            </a:r>
            <a:br>
              <a:rPr lang="da-DK" altLang="da-DK" sz="8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da-DK" altLang="da-DK" sz="800" b="0" kern="1200" noProof="1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er hovedfarver</a:t>
            </a:r>
            <a:r>
              <a:rPr lang="da-DK" altLang="da-DK" sz="8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, de andre </a:t>
            </a:r>
            <a:br>
              <a:rPr lang="da-DK" altLang="da-DK" sz="8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da-DK" altLang="da-DK" sz="8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er nuancer.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8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2" name="Billede 51"/>
          <p:cNvPicPr>
            <a:picLocks noChangeAspect="1"/>
          </p:cNvPicPr>
          <p:nvPr userDrawn="1"/>
        </p:nvPicPr>
        <p:blipFill rotWithShape="1">
          <a:blip r:embed="rId9"/>
          <a:srcRect b="25916"/>
          <a:stretch/>
        </p:blipFill>
        <p:spPr>
          <a:xfrm>
            <a:off x="2939321" y="3955993"/>
            <a:ext cx="1551497" cy="1059837"/>
          </a:xfrm>
          <a:prstGeom prst="rect">
            <a:avLst/>
          </a:prstGeom>
        </p:spPr>
      </p:pic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9468403" y="1321504"/>
            <a:ext cx="2050705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091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000" b="1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Sorte ”kasser” ved eksportering til PDF</a:t>
            </a:r>
          </a:p>
          <a:p>
            <a:pPr marL="0" marR="0" lvl="0" indent="0" algn="l" defTabSz="1091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800" b="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Mange har oplevet sorte ”kasser” rundt om blandt andet logoer, ikoner og andet grafik.</a:t>
            </a:r>
          </a:p>
          <a:p>
            <a:pPr marL="0" marR="0" lvl="0" indent="0" algn="l" defTabSz="1091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800" b="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Dette kan løses ved at fjerne fluebenet i ”PDF/A compliant” i eksporteringsprocessen:</a:t>
            </a:r>
          </a:p>
          <a:p>
            <a:pPr marL="0" marR="0" lvl="0" indent="0" algn="l" defTabSz="1091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800" b="1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Filer – Eksportér – Opret PDF – Indstillinger </a:t>
            </a:r>
          </a:p>
          <a:p>
            <a:pPr marL="0" marR="0" lvl="0" indent="0" algn="l" defTabSz="1091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800" b="0" kern="1200" baseline="0" noProof="1" smtClean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  <a:t>Fravælg boksen “ISO 19005-1-kompatibelt (PDF/A)“</a:t>
            </a:r>
            <a:endParaRPr lang="da-DK" sz="800" b="0" kern="1200" baseline="0" noProof="1" smtClean="0">
              <a:solidFill>
                <a:schemeClr val="tx1"/>
              </a:solidFill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4" name="Billede 53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68404" y="3335484"/>
            <a:ext cx="1953500" cy="2254837"/>
          </a:xfrm>
          <a:prstGeom prst="rect">
            <a:avLst/>
          </a:prstGeom>
        </p:spPr>
      </p:pic>
      <p:sp>
        <p:nvSpPr>
          <p:cNvPr id="55" name="Rektangel 54"/>
          <p:cNvSpPr/>
          <p:nvPr userDrawn="1"/>
        </p:nvSpPr>
        <p:spPr>
          <a:xfrm>
            <a:off x="9486699" y="5148294"/>
            <a:ext cx="1312437" cy="141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6" name="Rektangel 55"/>
          <p:cNvSpPr/>
          <p:nvPr userDrawn="1"/>
        </p:nvSpPr>
        <p:spPr>
          <a:xfrm>
            <a:off x="2960583" y="4161591"/>
            <a:ext cx="1537014" cy="1645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248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Indsæ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1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>
              <a:buNone/>
              <a:defRPr sz="1867"/>
            </a:lvl1pPr>
          </a:lstStyle>
          <a:p>
            <a:r>
              <a:rPr lang="en-US" noProof="0" dirty="0" err="1" smtClean="0"/>
              <a:t>Indsæt</a:t>
            </a:r>
            <a:r>
              <a:rPr lang="en-US" noProof="0" dirty="0" smtClean="0"/>
              <a:t> </a:t>
            </a:r>
            <a:r>
              <a:rPr lang="en-US" noProof="0" dirty="0" err="1" smtClean="0"/>
              <a:t>billede</a:t>
            </a:r>
            <a:endParaRPr lang="en-US" noProof="0" dirty="0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60" y="1037879"/>
            <a:ext cx="1519192" cy="1521600"/>
          </a:xfrm>
          <a:prstGeom prst="rect">
            <a:avLst/>
          </a:prstGeom>
        </p:spPr>
      </p:pic>
      <p:sp>
        <p:nvSpPr>
          <p:cNvPr id="8" name="Pladsholder til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1245517" y="4725144"/>
            <a:ext cx="8160907" cy="480053"/>
          </a:xfrm>
          <a:prstGeom prst="rect">
            <a:avLst/>
          </a:prstGeom>
          <a:effectLst>
            <a:softEdge rad="0"/>
          </a:effectLst>
        </p:spPr>
        <p:txBody>
          <a:bodyPr lIns="18000" anchor="t">
            <a:noAutofit/>
          </a:bodyPr>
          <a:lstStyle>
            <a:lvl1pPr marL="0" indent="0" algn="l">
              <a:buNone/>
              <a:defRPr sz="2600" b="0" baseline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noProof="0" dirty="0" err="1" smtClean="0"/>
              <a:t>Klik</a:t>
            </a:r>
            <a:r>
              <a:rPr lang="en-US" noProof="0" dirty="0" smtClean="0"/>
              <a:t> her for at </a:t>
            </a:r>
            <a:r>
              <a:rPr lang="en-US" noProof="0" dirty="0" err="1" smtClean="0"/>
              <a:t>tilføje</a:t>
            </a:r>
            <a:r>
              <a:rPr lang="en-US" noProof="0" dirty="0" smtClean="0"/>
              <a:t> </a:t>
            </a:r>
            <a:r>
              <a:rPr lang="en-US" noProof="0" dirty="0" err="1" smtClean="0"/>
              <a:t>en</a:t>
            </a:r>
            <a:r>
              <a:rPr lang="en-US" noProof="0" dirty="0" smtClean="0"/>
              <a:t> </a:t>
            </a:r>
            <a:r>
              <a:rPr lang="en-US" noProof="0" dirty="0" err="1" smtClean="0"/>
              <a:t>underoverskrift</a:t>
            </a:r>
            <a:endParaRPr lang="en-US" noProof="0" dirty="0"/>
          </a:p>
        </p:txBody>
      </p:sp>
      <p:sp>
        <p:nvSpPr>
          <p:cNvPr id="11" name="Pladsholder til dato 14"/>
          <p:cNvSpPr>
            <a:spLocks noGrp="1"/>
          </p:cNvSpPr>
          <p:nvPr>
            <p:ph type="dt" sz="half" idx="13"/>
          </p:nvPr>
        </p:nvSpPr>
        <p:spPr>
          <a:xfrm>
            <a:off x="1245517" y="5373216"/>
            <a:ext cx="1642631" cy="365125"/>
          </a:xfrm>
          <a:prstGeom prst="rect">
            <a:avLst/>
          </a:prstGeom>
        </p:spPr>
        <p:txBody>
          <a:bodyPr lIns="36000"/>
          <a:lstStyle>
            <a:lvl1pPr>
              <a:defRPr sz="11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Segoe UI Semilight" panose="020B0402040204020203" pitchFamily="34" charset="0"/>
              </a:defRPr>
            </a:lvl1pPr>
          </a:lstStyle>
          <a:p>
            <a:fld id="{8495CB62-E429-41F0-9251-2082699143B5}" type="datetime2">
              <a:rPr lang="da-DK" smtClean="0"/>
              <a:pPr/>
              <a:t>15. maj 2024</a:t>
            </a:fld>
            <a:endParaRPr lang="da-DK" dirty="0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534" y="6107839"/>
            <a:ext cx="1463724" cy="503999"/>
          </a:xfrm>
          <a:prstGeom prst="rect">
            <a:avLst/>
          </a:prstGeom>
        </p:spPr>
      </p:pic>
      <p:sp>
        <p:nvSpPr>
          <p:cNvPr id="14" name="Pladsholder til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1245517" y="2756925"/>
            <a:ext cx="9098955" cy="1824203"/>
          </a:xfrm>
          <a:prstGeom prst="rect">
            <a:avLst/>
          </a:prstGeom>
          <a:effectLst>
            <a:softEdge rad="0"/>
          </a:effectLst>
        </p:spPr>
        <p:txBody>
          <a:bodyPr lIns="0" anchor="t" anchorCtr="0">
            <a:noAutofit/>
          </a:bodyPr>
          <a:lstStyle>
            <a:lvl1pPr marL="0" indent="0" algn="l">
              <a:buNone/>
              <a:defRPr sz="5000" b="0" baseline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pPr lvl="0"/>
            <a:r>
              <a:rPr lang="en-US" noProof="0" dirty="0" err="1" smtClean="0"/>
              <a:t>Klik</a:t>
            </a:r>
            <a:r>
              <a:rPr lang="en-US" noProof="0" dirty="0" smtClean="0"/>
              <a:t> her for at </a:t>
            </a:r>
            <a:r>
              <a:rPr lang="en-US" noProof="0" dirty="0" err="1" smtClean="0"/>
              <a:t>tilføje</a:t>
            </a:r>
            <a:r>
              <a:rPr lang="en-US" noProof="0" dirty="0" smtClean="0"/>
              <a:t> den </a:t>
            </a:r>
            <a:r>
              <a:rPr lang="en-US" noProof="0" dirty="0" err="1" smtClean="0"/>
              <a:t>primære</a:t>
            </a:r>
            <a:r>
              <a:rPr lang="en-US" noProof="0" dirty="0" smtClean="0"/>
              <a:t> </a:t>
            </a:r>
            <a:r>
              <a:rPr lang="en-US" noProof="0" dirty="0" err="1" smtClean="0"/>
              <a:t>overskrift</a:t>
            </a:r>
            <a:r>
              <a:rPr lang="en-US" noProof="0" dirty="0" smtClean="0"/>
              <a:t> </a:t>
            </a:r>
            <a:r>
              <a:rPr lang="en-US" noProof="0" dirty="0" err="1" smtClean="0"/>
              <a:t>på</a:t>
            </a:r>
            <a:r>
              <a:rPr lang="en-US" noProof="0" dirty="0" smtClean="0"/>
              <a:t> max to </a:t>
            </a:r>
            <a:r>
              <a:rPr lang="en-US" noProof="0" dirty="0" err="1" smtClean="0"/>
              <a:t>linjer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3749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91" y="1037879"/>
            <a:ext cx="1519129" cy="1521600"/>
          </a:xfrm>
          <a:prstGeom prst="rect">
            <a:avLst/>
          </a:prstGeom>
        </p:spPr>
      </p:pic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532" y="6107839"/>
            <a:ext cx="1463727" cy="504000"/>
          </a:xfrm>
          <a:prstGeom prst="rect">
            <a:avLst/>
          </a:prstGeom>
        </p:spPr>
      </p:pic>
      <p:sp>
        <p:nvSpPr>
          <p:cNvPr id="9" name="Pladsholder til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1245517" y="4725144"/>
            <a:ext cx="8160907" cy="480053"/>
          </a:xfrm>
          <a:prstGeom prst="rect">
            <a:avLst/>
          </a:prstGeom>
          <a:effectLst>
            <a:softEdge rad="0"/>
          </a:effectLst>
        </p:spPr>
        <p:txBody>
          <a:bodyPr lIns="18000" anchor="t">
            <a:noAutofit/>
          </a:bodyPr>
          <a:lstStyle>
            <a:lvl1pPr marL="0" indent="0" algn="l">
              <a:buNone/>
              <a:defRPr sz="2600" b="0" baseline="0">
                <a:solidFill>
                  <a:schemeClr val="tx1"/>
                </a:solidFill>
                <a:latin typeface="+mj-lt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noProof="0" dirty="0" err="1" smtClean="0"/>
              <a:t>Klik</a:t>
            </a:r>
            <a:r>
              <a:rPr lang="en-US" noProof="0" dirty="0" smtClean="0"/>
              <a:t> her for at </a:t>
            </a:r>
            <a:r>
              <a:rPr lang="en-US" noProof="0" dirty="0" err="1" smtClean="0"/>
              <a:t>tilføje</a:t>
            </a:r>
            <a:r>
              <a:rPr lang="en-US" noProof="0" dirty="0" smtClean="0"/>
              <a:t> </a:t>
            </a:r>
            <a:r>
              <a:rPr lang="en-US" noProof="0" dirty="0" err="1" smtClean="0"/>
              <a:t>en</a:t>
            </a:r>
            <a:r>
              <a:rPr lang="en-US" noProof="0" dirty="0" smtClean="0"/>
              <a:t> </a:t>
            </a:r>
            <a:r>
              <a:rPr lang="en-US" noProof="0" dirty="0" err="1" smtClean="0"/>
              <a:t>underoverskrift</a:t>
            </a:r>
            <a:endParaRPr lang="en-US" noProof="0" dirty="0"/>
          </a:p>
        </p:txBody>
      </p:sp>
      <p:sp>
        <p:nvSpPr>
          <p:cNvPr id="11" name="Pladsholder til dato 14"/>
          <p:cNvSpPr>
            <a:spLocks noGrp="1"/>
          </p:cNvSpPr>
          <p:nvPr>
            <p:ph type="dt" sz="half" idx="13"/>
          </p:nvPr>
        </p:nvSpPr>
        <p:spPr>
          <a:xfrm>
            <a:off x="1245517" y="5373216"/>
            <a:ext cx="1642631" cy="365125"/>
          </a:xfrm>
          <a:prstGeom prst="rect">
            <a:avLst/>
          </a:prstGeom>
        </p:spPr>
        <p:txBody>
          <a:bodyPr lIns="36000"/>
          <a:lstStyle>
            <a:lvl1pPr>
              <a:defRPr sz="11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Segoe UI Semilight" panose="020B0402040204020203" pitchFamily="34" charset="0"/>
              </a:defRPr>
            </a:lvl1pPr>
          </a:lstStyle>
          <a:p>
            <a:fld id="{8495CB62-E429-41F0-9251-2082699143B5}" type="datetime2">
              <a:rPr lang="da-DK" smtClean="0"/>
              <a:pPr/>
              <a:t>15. maj 2024</a:t>
            </a:fld>
            <a:endParaRPr lang="da-DK" dirty="0"/>
          </a:p>
        </p:txBody>
      </p:sp>
      <p:sp>
        <p:nvSpPr>
          <p:cNvPr id="7" name="Pladsholder til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1245517" y="2756925"/>
            <a:ext cx="9098955" cy="1824203"/>
          </a:xfrm>
          <a:prstGeom prst="rect">
            <a:avLst/>
          </a:prstGeom>
          <a:effectLst>
            <a:softEdge rad="0"/>
          </a:effectLst>
        </p:spPr>
        <p:txBody>
          <a:bodyPr lIns="0" anchor="t" anchorCtr="0">
            <a:noAutofit/>
          </a:bodyPr>
          <a:lstStyle>
            <a:lvl1pPr marL="0" indent="0" algn="l">
              <a:buNone/>
              <a:defRPr sz="5000" b="0" baseline="0">
                <a:solidFill>
                  <a:schemeClr val="tx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pPr lvl="0"/>
            <a:r>
              <a:rPr lang="en-US" noProof="0" dirty="0" err="1" smtClean="0"/>
              <a:t>Klik</a:t>
            </a:r>
            <a:r>
              <a:rPr lang="en-US" noProof="0" dirty="0" smtClean="0"/>
              <a:t> her for at </a:t>
            </a:r>
            <a:r>
              <a:rPr lang="en-US" noProof="0" dirty="0" err="1" smtClean="0"/>
              <a:t>tilføje</a:t>
            </a:r>
            <a:r>
              <a:rPr lang="en-US" noProof="0" dirty="0" smtClean="0"/>
              <a:t> den </a:t>
            </a:r>
            <a:r>
              <a:rPr lang="en-US" noProof="0" dirty="0" err="1" smtClean="0"/>
              <a:t>primære</a:t>
            </a:r>
            <a:r>
              <a:rPr lang="en-US" noProof="0" dirty="0" smtClean="0"/>
              <a:t> </a:t>
            </a:r>
            <a:r>
              <a:rPr lang="en-US" noProof="0" dirty="0" err="1" smtClean="0"/>
              <a:t>overskrift</a:t>
            </a:r>
            <a:r>
              <a:rPr lang="en-US" noProof="0" dirty="0" smtClean="0"/>
              <a:t> </a:t>
            </a:r>
            <a:r>
              <a:rPr lang="en-US" noProof="0" dirty="0" err="1" smtClean="0"/>
              <a:t>på</a:t>
            </a:r>
            <a:r>
              <a:rPr lang="en-US" noProof="0" dirty="0" smtClean="0"/>
              <a:t> max to </a:t>
            </a:r>
            <a:r>
              <a:rPr lang="en-US" noProof="0" dirty="0" err="1" smtClean="0"/>
              <a:t>linjer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195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Turki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60" y="1037879"/>
            <a:ext cx="1519192" cy="1521600"/>
          </a:xfrm>
          <a:prstGeom prst="rect">
            <a:avLst/>
          </a:prstGeom>
        </p:spPr>
      </p:pic>
      <p:sp>
        <p:nvSpPr>
          <p:cNvPr id="12" name="Pladsholder til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1245517" y="4725144"/>
            <a:ext cx="8160907" cy="480053"/>
          </a:xfrm>
          <a:prstGeom prst="rect">
            <a:avLst/>
          </a:prstGeom>
          <a:effectLst>
            <a:softEdge rad="0"/>
          </a:effectLst>
        </p:spPr>
        <p:txBody>
          <a:bodyPr lIns="18000" anchor="t">
            <a:noAutofit/>
          </a:bodyPr>
          <a:lstStyle>
            <a:lvl1pPr marL="0" indent="0" algn="l">
              <a:buNone/>
              <a:defRPr sz="2600" b="0" baseline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defRPr>
            </a:lvl1pPr>
          </a:lstStyle>
          <a:p>
            <a:pPr lvl="0"/>
            <a:r>
              <a:rPr lang="en-US" noProof="0" dirty="0" err="1" smtClean="0"/>
              <a:t>Klik</a:t>
            </a:r>
            <a:r>
              <a:rPr lang="en-US" noProof="0" dirty="0" smtClean="0"/>
              <a:t> her for at </a:t>
            </a:r>
            <a:r>
              <a:rPr lang="en-US" noProof="0" dirty="0" err="1" smtClean="0"/>
              <a:t>tilføje</a:t>
            </a:r>
            <a:r>
              <a:rPr lang="en-US" noProof="0" dirty="0" smtClean="0"/>
              <a:t> </a:t>
            </a:r>
            <a:r>
              <a:rPr lang="en-US" noProof="0" dirty="0" err="1" smtClean="0"/>
              <a:t>en</a:t>
            </a:r>
            <a:r>
              <a:rPr lang="en-US" noProof="0" dirty="0" smtClean="0"/>
              <a:t> </a:t>
            </a:r>
            <a:r>
              <a:rPr lang="en-US" noProof="0" dirty="0" err="1" smtClean="0"/>
              <a:t>underoverskrift</a:t>
            </a:r>
            <a:endParaRPr lang="en-US" noProof="0" dirty="0"/>
          </a:p>
        </p:txBody>
      </p:sp>
      <p:sp>
        <p:nvSpPr>
          <p:cNvPr id="13" name="Pladsholder til dato 14"/>
          <p:cNvSpPr>
            <a:spLocks noGrp="1"/>
          </p:cNvSpPr>
          <p:nvPr>
            <p:ph type="dt" sz="half" idx="13"/>
          </p:nvPr>
        </p:nvSpPr>
        <p:spPr>
          <a:xfrm>
            <a:off x="1245517" y="5373216"/>
            <a:ext cx="1642631" cy="365125"/>
          </a:xfrm>
          <a:prstGeom prst="rect">
            <a:avLst/>
          </a:prstGeom>
        </p:spPr>
        <p:txBody>
          <a:bodyPr lIns="36000"/>
          <a:lstStyle>
            <a:lvl1pPr>
              <a:defRPr sz="11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Segoe UI Semilight" panose="020B0402040204020203" pitchFamily="34" charset="0"/>
              </a:defRPr>
            </a:lvl1pPr>
          </a:lstStyle>
          <a:p>
            <a:fld id="{8495CB62-E429-41F0-9251-2082699143B5}" type="datetime2">
              <a:rPr lang="da-DK" smtClean="0"/>
              <a:pPr/>
              <a:t>15. maj 2024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534" y="6107839"/>
            <a:ext cx="1463724" cy="503999"/>
          </a:xfrm>
          <a:prstGeom prst="rect">
            <a:avLst/>
          </a:prstGeom>
        </p:spPr>
      </p:pic>
      <p:sp>
        <p:nvSpPr>
          <p:cNvPr id="7" name="Pladsholder til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1245517" y="2756925"/>
            <a:ext cx="9098955" cy="1824203"/>
          </a:xfrm>
          <a:prstGeom prst="rect">
            <a:avLst/>
          </a:prstGeom>
          <a:effectLst>
            <a:softEdge rad="0"/>
          </a:effectLst>
        </p:spPr>
        <p:txBody>
          <a:bodyPr lIns="0" anchor="t" anchorCtr="0">
            <a:noAutofit/>
          </a:bodyPr>
          <a:lstStyle>
            <a:lvl1pPr marL="0" indent="0" algn="l">
              <a:buNone/>
              <a:defRPr sz="5000" b="0" baseline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pPr lvl="0"/>
            <a:r>
              <a:rPr lang="en-US" noProof="0" dirty="0" err="1" smtClean="0"/>
              <a:t>Klik</a:t>
            </a:r>
            <a:r>
              <a:rPr lang="en-US" noProof="0" dirty="0" smtClean="0"/>
              <a:t> her for at </a:t>
            </a:r>
            <a:r>
              <a:rPr lang="en-US" noProof="0" dirty="0" err="1" smtClean="0"/>
              <a:t>tilføje</a:t>
            </a:r>
            <a:r>
              <a:rPr lang="en-US" noProof="0" dirty="0" smtClean="0"/>
              <a:t> den </a:t>
            </a:r>
            <a:r>
              <a:rPr lang="en-US" noProof="0" dirty="0" err="1" smtClean="0"/>
              <a:t>primære</a:t>
            </a:r>
            <a:r>
              <a:rPr lang="en-US" noProof="0" dirty="0" smtClean="0"/>
              <a:t> </a:t>
            </a:r>
            <a:r>
              <a:rPr lang="en-US" noProof="0" dirty="0" err="1" smtClean="0"/>
              <a:t>overskrift</a:t>
            </a:r>
            <a:r>
              <a:rPr lang="en-US" noProof="0" dirty="0" smtClean="0"/>
              <a:t> </a:t>
            </a:r>
            <a:r>
              <a:rPr lang="en-US" noProof="0" dirty="0" err="1" smtClean="0"/>
              <a:t>på</a:t>
            </a:r>
            <a:r>
              <a:rPr lang="en-US" noProof="0" dirty="0" smtClean="0"/>
              <a:t> max to </a:t>
            </a:r>
            <a:r>
              <a:rPr lang="en-US" noProof="0" dirty="0" err="1" smtClean="0"/>
              <a:t>linjer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637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556334" y="274639"/>
            <a:ext cx="11084804" cy="1143000"/>
          </a:xfrm>
          <a:prstGeom prst="rect">
            <a:avLst/>
          </a:prstGeom>
        </p:spPr>
        <p:txBody>
          <a:bodyPr vert="horz" lIns="0" tIns="40934" rIns="81869" bIns="40934" rtlCol="0" anchor="b" anchorCtr="0">
            <a:normAutofit/>
          </a:bodyPr>
          <a:lstStyle>
            <a:lvl1pPr>
              <a:defRPr/>
            </a:lvl1pPr>
          </a:lstStyle>
          <a:p>
            <a:r>
              <a:rPr lang="en-US" noProof="0" dirty="0" err="1" smtClean="0"/>
              <a:t>Klik</a:t>
            </a:r>
            <a:r>
              <a:rPr lang="en-US" noProof="0" dirty="0" smtClean="0"/>
              <a:t> her for at </a:t>
            </a:r>
            <a:r>
              <a:rPr lang="en-US" noProof="0" dirty="0" err="1" smtClean="0"/>
              <a:t>tilføje</a:t>
            </a:r>
            <a:r>
              <a:rPr lang="en-US" noProof="0" dirty="0" smtClean="0"/>
              <a:t> </a:t>
            </a:r>
            <a:r>
              <a:rPr lang="en-US" noProof="0" dirty="0" err="1" smtClean="0"/>
              <a:t>tekst</a:t>
            </a:r>
            <a:endParaRPr lang="en-US" noProof="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21" hasCustomPrompt="1"/>
          </p:nvPr>
        </p:nvSpPr>
        <p:spPr>
          <a:xfrm>
            <a:off x="559293" y="1584672"/>
            <a:ext cx="5320807" cy="4292600"/>
          </a:xfrm>
        </p:spPr>
        <p:txBody>
          <a:bodyPr/>
          <a:lstStyle/>
          <a:p>
            <a:pPr lvl="0"/>
            <a:r>
              <a:rPr lang="da-DK" dirty="0" smtClean="0"/>
              <a:t>Klik for at tilføje tekst</a:t>
            </a:r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22" hasCustomPrompt="1"/>
          </p:nvPr>
        </p:nvSpPr>
        <p:spPr>
          <a:xfrm>
            <a:off x="6311901" y="1584672"/>
            <a:ext cx="5326723" cy="4292600"/>
          </a:xfrm>
        </p:spPr>
        <p:txBody>
          <a:bodyPr/>
          <a:lstStyle/>
          <a:p>
            <a:pPr lvl="0"/>
            <a:r>
              <a:rPr lang="da-DK" dirty="0" smtClean="0"/>
              <a:t>Klik for at tilføje tekst</a:t>
            </a:r>
          </a:p>
        </p:txBody>
      </p:sp>
      <p:sp>
        <p:nvSpPr>
          <p:cNvPr id="5" name="Tekstfelt 4"/>
          <p:cNvSpPr txBox="1"/>
          <p:nvPr userDrawn="1"/>
        </p:nvSpPr>
        <p:spPr>
          <a:xfrm flipH="1">
            <a:off x="556334" y="6308334"/>
            <a:ext cx="1458561" cy="24000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900" dirty="0" err="1" smtClean="0"/>
              <a:t>Energistyrelsen</a:t>
            </a:r>
            <a:endParaRPr lang="da-DK" sz="900" dirty="0"/>
          </a:p>
        </p:txBody>
      </p:sp>
      <p:cxnSp>
        <p:nvCxnSpPr>
          <p:cNvPr id="12" name="Lige forbindelse 11"/>
          <p:cNvCxnSpPr/>
          <p:nvPr userDrawn="1"/>
        </p:nvCxnSpPr>
        <p:spPr>
          <a:xfrm flipH="1">
            <a:off x="556334" y="6152230"/>
            <a:ext cx="94814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Pladsholder til dato 14"/>
          <p:cNvSpPr>
            <a:spLocks noGrp="1"/>
          </p:cNvSpPr>
          <p:nvPr>
            <p:ph type="dt" sz="half" idx="13"/>
          </p:nvPr>
        </p:nvSpPr>
        <p:spPr>
          <a:xfrm>
            <a:off x="8395131" y="6296071"/>
            <a:ext cx="1642631" cy="25226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Semilight" panose="020B0402040204020203" pitchFamily="34" charset="0"/>
              </a:defRPr>
            </a:lvl1pPr>
          </a:lstStyle>
          <a:p>
            <a:fld id="{8495CB62-E429-41F0-9251-2082699143B5}" type="datetime2">
              <a:rPr lang="da-DK" smtClean="0"/>
              <a:pPr/>
              <a:t>15. maj 2024</a:t>
            </a:fld>
            <a:endParaRPr lang="da-DK" dirty="0"/>
          </a:p>
        </p:txBody>
      </p:sp>
      <p:cxnSp>
        <p:nvCxnSpPr>
          <p:cNvPr id="15" name="Lige forbindelse 14"/>
          <p:cNvCxnSpPr/>
          <p:nvPr userDrawn="1"/>
        </p:nvCxnSpPr>
        <p:spPr>
          <a:xfrm flipH="1">
            <a:off x="10172700" y="6152230"/>
            <a:ext cx="14629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00EA840-F16F-4407-BC62-48D1204AEB42}"/>
              </a:ext>
            </a:extLst>
          </p:cNvPr>
          <p:cNvSpPr txBox="1">
            <a:spLocks/>
          </p:cNvSpPr>
          <p:nvPr userDrawn="1"/>
        </p:nvSpPr>
        <p:spPr>
          <a:xfrm>
            <a:off x="10685501" y="6302203"/>
            <a:ext cx="950165" cy="252000"/>
          </a:xfrm>
          <a:prstGeom prst="rect">
            <a:avLst/>
          </a:prstGeom>
        </p:spPr>
        <p:txBody>
          <a:bodyPr rIns="0" anchor="ctr" anchorCtr="0"/>
          <a:lstStyle>
            <a:defPPr>
              <a:defRPr lang="da-DK"/>
            </a:defPPr>
            <a:lvl1pPr marL="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Side </a:t>
            </a:r>
            <a:fld id="{24C8C45C-947F-4981-8B3F-4F32E973C901}" type="slidenum">
              <a:rPr lang="da-DK" sz="90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‹nr.›</a:t>
            </a:fld>
            <a:endParaRPr lang="da-DK" sz="9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54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o spalter - Turki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556334" y="274639"/>
            <a:ext cx="11079332" cy="1143000"/>
          </a:xfrm>
          <a:prstGeom prst="rect">
            <a:avLst/>
          </a:prstGeom>
        </p:spPr>
        <p:txBody>
          <a:bodyPr vert="horz" lIns="0" tIns="40934" rIns="81869" bIns="40934" rtlCol="0" anchor="b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err="1" smtClean="0"/>
              <a:t>Klik</a:t>
            </a:r>
            <a:r>
              <a:rPr lang="en-US" noProof="0" dirty="0" smtClean="0"/>
              <a:t> her for at </a:t>
            </a:r>
            <a:r>
              <a:rPr lang="en-US" noProof="0" dirty="0" err="1" smtClean="0"/>
              <a:t>tilføje</a:t>
            </a:r>
            <a:r>
              <a:rPr lang="en-US" noProof="0" dirty="0" smtClean="0"/>
              <a:t> </a:t>
            </a:r>
            <a:r>
              <a:rPr lang="en-US" noProof="0" dirty="0" err="1" smtClean="0"/>
              <a:t>tekst</a:t>
            </a:r>
            <a:endParaRPr lang="en-US" noProof="0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21" hasCustomPrompt="1"/>
          </p:nvPr>
        </p:nvSpPr>
        <p:spPr>
          <a:xfrm>
            <a:off x="556334" y="1584672"/>
            <a:ext cx="5323766" cy="4292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Klik for at tilføje tekst</a:t>
            </a:r>
          </a:p>
        </p:txBody>
      </p:sp>
      <p:sp>
        <p:nvSpPr>
          <p:cNvPr id="12" name="Pladsholder til tekst 2"/>
          <p:cNvSpPr>
            <a:spLocks noGrp="1"/>
          </p:cNvSpPr>
          <p:nvPr>
            <p:ph type="body" sz="quarter" idx="22" hasCustomPrompt="1"/>
          </p:nvPr>
        </p:nvSpPr>
        <p:spPr>
          <a:xfrm>
            <a:off x="6311902" y="1584672"/>
            <a:ext cx="5323764" cy="4292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Klik for at tilføje tekst</a:t>
            </a:r>
          </a:p>
        </p:txBody>
      </p:sp>
      <p:sp>
        <p:nvSpPr>
          <p:cNvPr id="13" name="Tekstfelt 12"/>
          <p:cNvSpPr txBox="1"/>
          <p:nvPr userDrawn="1"/>
        </p:nvSpPr>
        <p:spPr>
          <a:xfrm flipH="1">
            <a:off x="556334" y="6308334"/>
            <a:ext cx="1458561" cy="24000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900" dirty="0" err="1" smtClean="0">
                <a:solidFill>
                  <a:schemeClr val="bg1"/>
                </a:solidFill>
              </a:rPr>
              <a:t>Energistyrelsen</a:t>
            </a:r>
            <a:endParaRPr lang="da-DK" sz="900" dirty="0">
              <a:solidFill>
                <a:schemeClr val="bg1"/>
              </a:solidFill>
            </a:endParaRPr>
          </a:p>
        </p:txBody>
      </p:sp>
      <p:cxnSp>
        <p:nvCxnSpPr>
          <p:cNvPr id="14" name="Lige forbindelse 13"/>
          <p:cNvCxnSpPr/>
          <p:nvPr userDrawn="1"/>
        </p:nvCxnSpPr>
        <p:spPr>
          <a:xfrm flipH="1">
            <a:off x="556334" y="6152230"/>
            <a:ext cx="94814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Pladsholder til dato 14"/>
          <p:cNvSpPr>
            <a:spLocks noGrp="1"/>
          </p:cNvSpPr>
          <p:nvPr>
            <p:ph type="dt" sz="half" idx="13"/>
          </p:nvPr>
        </p:nvSpPr>
        <p:spPr>
          <a:xfrm>
            <a:off x="8395131" y="6296071"/>
            <a:ext cx="1642631" cy="25226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Semilight" panose="020B0402040204020203" pitchFamily="34" charset="0"/>
              </a:defRPr>
            </a:lvl1pPr>
          </a:lstStyle>
          <a:p>
            <a:fld id="{8495CB62-E429-41F0-9251-2082699143B5}" type="datetime2">
              <a:rPr lang="da-DK" smtClean="0"/>
              <a:pPr/>
              <a:t>15. maj 2024</a:t>
            </a:fld>
            <a:endParaRPr lang="da-DK" dirty="0"/>
          </a:p>
        </p:txBody>
      </p:sp>
      <p:cxnSp>
        <p:nvCxnSpPr>
          <p:cNvPr id="16" name="Lige forbindelse 15"/>
          <p:cNvCxnSpPr/>
          <p:nvPr userDrawn="1"/>
        </p:nvCxnSpPr>
        <p:spPr>
          <a:xfrm flipH="1">
            <a:off x="10172700" y="6152230"/>
            <a:ext cx="14629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00EA840-F16F-4407-BC62-48D1204AEB42}"/>
              </a:ext>
            </a:extLst>
          </p:cNvPr>
          <p:cNvSpPr txBox="1">
            <a:spLocks/>
          </p:cNvSpPr>
          <p:nvPr userDrawn="1"/>
        </p:nvSpPr>
        <p:spPr>
          <a:xfrm>
            <a:off x="10685501" y="6302203"/>
            <a:ext cx="950165" cy="252000"/>
          </a:xfrm>
          <a:prstGeom prst="rect">
            <a:avLst/>
          </a:prstGeom>
        </p:spPr>
        <p:txBody>
          <a:bodyPr rIns="0" anchor="ctr" anchorCtr="0"/>
          <a:lstStyle>
            <a:defPPr>
              <a:defRPr lang="da-DK"/>
            </a:defPPr>
            <a:lvl1pPr marL="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Side </a:t>
            </a:r>
            <a:fld id="{24C8C45C-947F-4981-8B3F-4F32E973C901}" type="slidenum">
              <a:rPr lang="da-DK" sz="9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‹nr.›</a:t>
            </a:fld>
            <a:endParaRPr lang="da-DK" sz="9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49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en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556334" y="274639"/>
            <a:ext cx="11084804" cy="1143000"/>
          </a:xfrm>
          <a:prstGeom prst="rect">
            <a:avLst/>
          </a:prstGeom>
        </p:spPr>
        <p:txBody>
          <a:bodyPr vert="horz" lIns="0" tIns="40934" rIns="81869" bIns="40934" rtlCol="0" anchor="b" anchorCtr="0">
            <a:normAutofit/>
          </a:bodyPr>
          <a:lstStyle>
            <a:lvl1pPr>
              <a:defRPr/>
            </a:lvl1pPr>
          </a:lstStyle>
          <a:p>
            <a:r>
              <a:rPr lang="en-US" noProof="0" dirty="0" err="1" smtClean="0"/>
              <a:t>Klik</a:t>
            </a:r>
            <a:r>
              <a:rPr lang="en-US" noProof="0" dirty="0" smtClean="0"/>
              <a:t> her for at </a:t>
            </a:r>
            <a:r>
              <a:rPr lang="en-US" noProof="0" dirty="0" err="1" smtClean="0"/>
              <a:t>tilføje</a:t>
            </a:r>
            <a:r>
              <a:rPr lang="en-US" noProof="0" dirty="0" smtClean="0"/>
              <a:t> </a:t>
            </a:r>
            <a:r>
              <a:rPr lang="en-US" noProof="0" dirty="0" err="1" smtClean="0"/>
              <a:t>tekst</a:t>
            </a:r>
            <a:endParaRPr lang="en-US" noProof="0" dirty="0"/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21" hasCustomPrompt="1"/>
          </p:nvPr>
        </p:nvSpPr>
        <p:spPr>
          <a:xfrm>
            <a:off x="559293" y="1584672"/>
            <a:ext cx="11076373" cy="4292600"/>
          </a:xfrm>
        </p:spPr>
        <p:txBody>
          <a:bodyPr/>
          <a:lstStyle/>
          <a:p>
            <a:pPr lvl="0"/>
            <a:r>
              <a:rPr lang="da-DK" dirty="0" smtClean="0"/>
              <a:t>Klik for at tilføje tekst</a:t>
            </a:r>
          </a:p>
        </p:txBody>
      </p:sp>
      <p:sp>
        <p:nvSpPr>
          <p:cNvPr id="11" name="Tekstfelt 10"/>
          <p:cNvSpPr txBox="1"/>
          <p:nvPr userDrawn="1"/>
        </p:nvSpPr>
        <p:spPr>
          <a:xfrm flipH="1">
            <a:off x="556334" y="6308334"/>
            <a:ext cx="1458561" cy="24000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900" dirty="0" err="1" smtClean="0"/>
              <a:t>Energistyrelsen</a:t>
            </a:r>
            <a:endParaRPr lang="da-DK" sz="900" dirty="0"/>
          </a:p>
        </p:txBody>
      </p:sp>
      <p:cxnSp>
        <p:nvCxnSpPr>
          <p:cNvPr id="12" name="Lige forbindelse 11"/>
          <p:cNvCxnSpPr/>
          <p:nvPr userDrawn="1"/>
        </p:nvCxnSpPr>
        <p:spPr>
          <a:xfrm flipH="1">
            <a:off x="556334" y="6152230"/>
            <a:ext cx="94814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Pladsholder til dato 14"/>
          <p:cNvSpPr>
            <a:spLocks noGrp="1"/>
          </p:cNvSpPr>
          <p:nvPr>
            <p:ph type="dt" sz="half" idx="13"/>
          </p:nvPr>
        </p:nvSpPr>
        <p:spPr>
          <a:xfrm>
            <a:off x="8395131" y="6296071"/>
            <a:ext cx="1642631" cy="25226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Semilight" panose="020B0402040204020203" pitchFamily="34" charset="0"/>
              </a:defRPr>
            </a:lvl1pPr>
          </a:lstStyle>
          <a:p>
            <a:fld id="{8495CB62-E429-41F0-9251-2082699143B5}" type="datetime2">
              <a:rPr lang="da-DK" smtClean="0"/>
              <a:pPr/>
              <a:t>15. maj 2024</a:t>
            </a:fld>
            <a:endParaRPr lang="da-DK" dirty="0"/>
          </a:p>
        </p:txBody>
      </p:sp>
      <p:cxnSp>
        <p:nvCxnSpPr>
          <p:cNvPr id="14" name="Lige forbindelse 13"/>
          <p:cNvCxnSpPr/>
          <p:nvPr userDrawn="1"/>
        </p:nvCxnSpPr>
        <p:spPr>
          <a:xfrm flipH="1">
            <a:off x="10172700" y="6152230"/>
            <a:ext cx="14629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00EA840-F16F-4407-BC62-48D1204AEB42}"/>
              </a:ext>
            </a:extLst>
          </p:cNvPr>
          <p:cNvSpPr txBox="1">
            <a:spLocks/>
          </p:cNvSpPr>
          <p:nvPr userDrawn="1"/>
        </p:nvSpPr>
        <p:spPr>
          <a:xfrm>
            <a:off x="10685501" y="6302203"/>
            <a:ext cx="950165" cy="252000"/>
          </a:xfrm>
          <a:prstGeom prst="rect">
            <a:avLst/>
          </a:prstGeom>
        </p:spPr>
        <p:txBody>
          <a:bodyPr rIns="0" anchor="ctr" anchorCtr="0"/>
          <a:lstStyle>
            <a:defPPr>
              <a:defRPr lang="da-DK"/>
            </a:defPPr>
            <a:lvl1pPr marL="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Side </a:t>
            </a:r>
            <a:fld id="{24C8C45C-947F-4981-8B3F-4F32E973C901}" type="slidenum">
              <a:rPr lang="da-DK" sz="90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‹nr.›</a:t>
            </a:fld>
            <a:endParaRPr lang="da-DK" sz="9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45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en spalte - Turki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556334" y="274639"/>
            <a:ext cx="11079332" cy="1143000"/>
          </a:xfrm>
          <a:prstGeom prst="rect">
            <a:avLst/>
          </a:prstGeom>
        </p:spPr>
        <p:txBody>
          <a:bodyPr vert="horz" lIns="0" tIns="40934" rIns="81869" bIns="40934" rtlCol="0" anchor="b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err="1" smtClean="0"/>
              <a:t>Klik</a:t>
            </a:r>
            <a:r>
              <a:rPr lang="en-US" noProof="0" dirty="0" smtClean="0"/>
              <a:t> her for at </a:t>
            </a:r>
            <a:r>
              <a:rPr lang="en-US" noProof="0" dirty="0" err="1" smtClean="0"/>
              <a:t>tilføje</a:t>
            </a:r>
            <a:r>
              <a:rPr lang="en-US" noProof="0" dirty="0" smtClean="0"/>
              <a:t> </a:t>
            </a:r>
            <a:r>
              <a:rPr lang="en-US" noProof="0" dirty="0" err="1" smtClean="0"/>
              <a:t>tekst</a:t>
            </a:r>
            <a:endParaRPr lang="en-US" noProof="0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21" hasCustomPrompt="1"/>
          </p:nvPr>
        </p:nvSpPr>
        <p:spPr>
          <a:xfrm>
            <a:off x="556334" y="1584672"/>
            <a:ext cx="11079332" cy="4292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Klik for at tilføje tekst</a:t>
            </a:r>
          </a:p>
        </p:txBody>
      </p:sp>
      <p:sp>
        <p:nvSpPr>
          <p:cNvPr id="13" name="Tekstfelt 12"/>
          <p:cNvSpPr txBox="1"/>
          <p:nvPr userDrawn="1"/>
        </p:nvSpPr>
        <p:spPr>
          <a:xfrm flipH="1">
            <a:off x="556334" y="6308334"/>
            <a:ext cx="1458561" cy="24000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900" dirty="0" err="1" smtClean="0">
                <a:solidFill>
                  <a:schemeClr val="bg1"/>
                </a:solidFill>
              </a:rPr>
              <a:t>Energistyrelsen</a:t>
            </a:r>
            <a:endParaRPr lang="da-DK" sz="900" dirty="0">
              <a:solidFill>
                <a:schemeClr val="bg1"/>
              </a:solidFill>
            </a:endParaRPr>
          </a:p>
        </p:txBody>
      </p:sp>
      <p:cxnSp>
        <p:nvCxnSpPr>
          <p:cNvPr id="14" name="Lige forbindelse 13"/>
          <p:cNvCxnSpPr/>
          <p:nvPr userDrawn="1"/>
        </p:nvCxnSpPr>
        <p:spPr>
          <a:xfrm flipH="1">
            <a:off x="556334" y="6152230"/>
            <a:ext cx="94814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Pladsholder til dato 14"/>
          <p:cNvSpPr>
            <a:spLocks noGrp="1"/>
          </p:cNvSpPr>
          <p:nvPr>
            <p:ph type="dt" sz="half" idx="13"/>
          </p:nvPr>
        </p:nvSpPr>
        <p:spPr>
          <a:xfrm>
            <a:off x="8395131" y="6296071"/>
            <a:ext cx="1642631" cy="25226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Segoe UI Semilight" panose="020B0402040204020203" pitchFamily="34" charset="0"/>
              </a:defRPr>
            </a:lvl1pPr>
          </a:lstStyle>
          <a:p>
            <a:fld id="{8495CB62-E429-41F0-9251-2082699143B5}" type="datetime2">
              <a:rPr lang="da-DK" smtClean="0"/>
              <a:pPr/>
              <a:t>15. maj 2024</a:t>
            </a:fld>
            <a:endParaRPr lang="da-DK" dirty="0"/>
          </a:p>
        </p:txBody>
      </p:sp>
      <p:cxnSp>
        <p:nvCxnSpPr>
          <p:cNvPr id="16" name="Lige forbindelse 15"/>
          <p:cNvCxnSpPr/>
          <p:nvPr userDrawn="1"/>
        </p:nvCxnSpPr>
        <p:spPr>
          <a:xfrm flipH="1">
            <a:off x="10172700" y="6152230"/>
            <a:ext cx="14629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00EA840-F16F-4407-BC62-48D1204AEB42}"/>
              </a:ext>
            </a:extLst>
          </p:cNvPr>
          <p:cNvSpPr txBox="1">
            <a:spLocks/>
          </p:cNvSpPr>
          <p:nvPr userDrawn="1"/>
        </p:nvSpPr>
        <p:spPr>
          <a:xfrm>
            <a:off x="10685501" y="6302203"/>
            <a:ext cx="950165" cy="252000"/>
          </a:xfrm>
          <a:prstGeom prst="rect">
            <a:avLst/>
          </a:prstGeom>
        </p:spPr>
        <p:txBody>
          <a:bodyPr rIns="0" anchor="ctr" anchorCtr="0"/>
          <a:lstStyle>
            <a:defPPr>
              <a:defRPr lang="da-DK"/>
            </a:defPPr>
            <a:lvl1pPr marL="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34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69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8039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7387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673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080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5426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4773" algn="l" defTabSz="81869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Side </a:t>
            </a:r>
            <a:fld id="{24C8C45C-947F-4981-8B3F-4F32E973C901}" type="slidenum">
              <a:rPr lang="da-DK" sz="9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pPr algn="r"/>
              <a:t>‹nr.›</a:t>
            </a:fld>
            <a:endParaRPr lang="da-DK" sz="9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0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/>
          <p:cNvGraphicFramePr>
            <a:graphicFrameLocks noChangeAspect="1"/>
          </p:cNvGraphicFramePr>
          <p:nvPr userDrawn="1"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2084754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think-cell Slide" r:id="rId33" imgW="347" imgH="348" progId="TCLayout.ActiveDocument.1">
                  <p:embed/>
                </p:oleObj>
              </mc:Choice>
              <mc:Fallback>
                <p:oleObj name="think-cell Slide" r:id="rId3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ladsholder til titel 1"/>
          <p:cNvSpPr>
            <a:spLocks noGrp="1"/>
          </p:cNvSpPr>
          <p:nvPr>
            <p:ph type="title"/>
          </p:nvPr>
        </p:nvSpPr>
        <p:spPr>
          <a:xfrm>
            <a:off x="556335" y="264699"/>
            <a:ext cx="11079332" cy="1143000"/>
          </a:xfrm>
          <a:prstGeom prst="rect">
            <a:avLst/>
          </a:prstGeom>
        </p:spPr>
        <p:txBody>
          <a:bodyPr vert="horz" lIns="0" tIns="40934" rIns="81869" bIns="40934" rtlCol="0" anchor="ctr">
            <a:normAutofit/>
          </a:bodyPr>
          <a:lstStyle/>
          <a:p>
            <a:r>
              <a:rPr lang="en-US" noProof="0" dirty="0" err="1" smtClean="0"/>
              <a:t>Klik</a:t>
            </a:r>
            <a:r>
              <a:rPr lang="en-US" noProof="0" dirty="0" smtClean="0"/>
              <a:t> for at </a:t>
            </a:r>
            <a:r>
              <a:rPr lang="en-US" noProof="0" dirty="0" err="1" smtClean="0"/>
              <a:t>redigere</a:t>
            </a:r>
            <a:r>
              <a:rPr lang="en-US" noProof="0" dirty="0" smtClean="0"/>
              <a:t> </a:t>
            </a:r>
            <a:r>
              <a:rPr lang="en-US" noProof="0" dirty="0" err="1" smtClean="0"/>
              <a:t>i</a:t>
            </a:r>
            <a:r>
              <a:rPr lang="en-US" noProof="0" dirty="0" smtClean="0"/>
              <a:t> master</a:t>
            </a:r>
            <a:endParaRPr lang="en-US" noProof="0" dirty="0"/>
          </a:p>
        </p:txBody>
      </p:sp>
      <p:sp>
        <p:nvSpPr>
          <p:cNvPr id="11" name="Pladsholder til tekst 3"/>
          <p:cNvSpPr>
            <a:spLocks noGrp="1"/>
          </p:cNvSpPr>
          <p:nvPr>
            <p:ph type="body" idx="1"/>
          </p:nvPr>
        </p:nvSpPr>
        <p:spPr>
          <a:xfrm>
            <a:off x="556334" y="1700809"/>
            <a:ext cx="11079332" cy="410518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Rediger</a:t>
            </a:r>
            <a:r>
              <a:rPr lang="en-US" noProof="0" dirty="0" smtClean="0"/>
              <a:t> </a:t>
            </a:r>
            <a:r>
              <a:rPr lang="en-US" noProof="0" dirty="0" err="1" smtClean="0"/>
              <a:t>typografien</a:t>
            </a:r>
            <a:r>
              <a:rPr lang="en-US" noProof="0" dirty="0" smtClean="0"/>
              <a:t> </a:t>
            </a:r>
            <a:r>
              <a:rPr lang="en-US" noProof="0" dirty="0" err="1" smtClean="0"/>
              <a:t>i</a:t>
            </a:r>
            <a:r>
              <a:rPr lang="en-US" noProof="0" dirty="0" smtClean="0"/>
              <a:t> </a:t>
            </a:r>
            <a:r>
              <a:rPr lang="en-US" noProof="0" dirty="0" err="1" smtClean="0"/>
              <a:t>masterens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Andet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Tredje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Fjerde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Femte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5"/>
            <a:r>
              <a:rPr lang="en-US" noProof="0" dirty="0" err="1" smtClean="0"/>
              <a:t>Sjette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6"/>
            <a:r>
              <a:rPr lang="en-US" noProof="0" dirty="0" err="1" smtClean="0"/>
              <a:t>Syvende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7"/>
            <a:r>
              <a:rPr lang="en-US" noProof="0" dirty="0" err="1" smtClean="0"/>
              <a:t>Ottende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7930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82" r:id="rId2"/>
    <p:sldLayoutId id="2147483926" r:id="rId3"/>
    <p:sldLayoutId id="2147483834" r:id="rId4"/>
    <p:sldLayoutId id="2147483835" r:id="rId5"/>
    <p:sldLayoutId id="2147483932" r:id="rId6"/>
    <p:sldLayoutId id="2147483873" r:id="rId7"/>
    <p:sldLayoutId id="2147483851" r:id="rId8"/>
    <p:sldLayoutId id="2147483872" r:id="rId9"/>
    <p:sldLayoutId id="2147483853" r:id="rId10"/>
    <p:sldLayoutId id="2147483874" r:id="rId11"/>
    <p:sldLayoutId id="2147483745" r:id="rId12"/>
    <p:sldLayoutId id="2147483747" r:id="rId13"/>
    <p:sldLayoutId id="2147483746" r:id="rId14"/>
    <p:sldLayoutId id="2147483885" r:id="rId15"/>
    <p:sldLayoutId id="2147483753" r:id="rId16"/>
    <p:sldLayoutId id="2147483857" r:id="rId17"/>
    <p:sldLayoutId id="2147483786" r:id="rId18"/>
    <p:sldLayoutId id="2147483916" r:id="rId19"/>
    <p:sldLayoutId id="2147483933" r:id="rId20"/>
    <p:sldLayoutId id="2147483901" r:id="rId21"/>
    <p:sldLayoutId id="2147483902" r:id="rId22"/>
    <p:sldLayoutId id="2147483861" r:id="rId23"/>
    <p:sldLayoutId id="2147483862" r:id="rId24"/>
    <p:sldLayoutId id="2147483808" r:id="rId25"/>
    <p:sldLayoutId id="2147483899" r:id="rId26"/>
    <p:sldLayoutId id="2147483820" r:id="rId27"/>
    <p:sldLayoutId id="2147483917" r:id="rId28"/>
    <p:sldLayoutId id="2147483925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109156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Roboto Condensed Light" panose="02000000000000000000" pitchFamily="2" charset="0"/>
          <a:ea typeface="Roboto Condensed Light" panose="02000000000000000000" pitchFamily="2" charset="0"/>
          <a:cs typeface="Segoe UI Semilight" panose="020B0402040204020203" pitchFamily="34" charset="0"/>
        </a:defRPr>
      </a:lvl1pPr>
    </p:titleStyle>
    <p:bodyStyle>
      <a:lvl1pPr marL="409336" indent="-409336" algn="l" defTabSz="1091563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Segoe UI Semilight" panose="020B0402040204020203" pitchFamily="34" charset="0"/>
        </a:defRPr>
      </a:lvl1pPr>
      <a:lvl2pPr marL="886895" indent="-341114" algn="l" defTabSz="1091563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Roboto" panose="02000000000000000000" pitchFamily="2" charset="0"/>
        <a:buChar char="›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Segoe UI Semilight" panose="020B0402040204020203" pitchFamily="34" charset="0"/>
        </a:defRPr>
      </a:lvl2pPr>
      <a:lvl3pPr marL="1364454" indent="-272891" algn="l" defTabSz="1091563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Segoe UI Semilight" panose="020B0402040204020203" pitchFamily="34" charset="0"/>
        </a:defRPr>
      </a:lvl3pPr>
      <a:lvl4pPr marL="1910236" indent="-272891" algn="l" defTabSz="1091563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Segoe UI Semilight" panose="020B0402040204020203" pitchFamily="34" charset="0"/>
        </a:defRPr>
      </a:lvl4pPr>
      <a:lvl5pPr marL="2456019" indent="-272891" algn="l" defTabSz="1091563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Segoe UI Semilight" panose="020B0402040204020203" pitchFamily="34" charset="0"/>
        </a:defRPr>
      </a:lvl5pPr>
      <a:lvl6pPr marL="3001801" indent="-272891" algn="l" defTabSz="1091563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547582" indent="-272891" algn="l" defTabSz="1091563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4093364" indent="-272891" algn="l" defTabSz="1091563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4639145" indent="-272891" algn="l" defTabSz="10915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091563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5781" algn="l" defTabSz="1091563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91563" algn="l" defTabSz="1091563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7344" algn="l" defTabSz="1091563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83128" algn="l" defTabSz="1091563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8909" algn="l" defTabSz="1091563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74691" algn="l" defTabSz="1091563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20472" algn="l" defTabSz="1091563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66255" algn="l" defTabSz="1091563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85" userDrawn="1">
          <p15:clr>
            <a:srgbClr val="F26B43"/>
          </p15:clr>
        </p15:guide>
        <p15:guide id="2" pos="801" userDrawn="1">
          <p15:clr>
            <a:srgbClr val="F26B43"/>
          </p15:clr>
        </p15:guide>
        <p15:guide id="4" pos="6879" userDrawn="1">
          <p15:clr>
            <a:srgbClr val="F26B43"/>
          </p15:clr>
        </p15:guide>
        <p15:guide id="5" orient="horz" pos="1736" userDrawn="1">
          <p15:clr>
            <a:srgbClr val="F26B43"/>
          </p15:clr>
        </p15:guide>
        <p15:guide id="6" pos="347" userDrawn="1">
          <p15:clr>
            <a:srgbClr val="F26B43"/>
          </p15:clr>
        </p15:guide>
        <p15:guide id="7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7.xml"/><Relationship Id="rId117" Type="http://schemas.openxmlformats.org/officeDocument/2006/relationships/tags" Target="../tags/tag118.xml"/><Relationship Id="rId21" Type="http://schemas.openxmlformats.org/officeDocument/2006/relationships/tags" Target="../tags/tag22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63" Type="http://schemas.openxmlformats.org/officeDocument/2006/relationships/tags" Target="../tags/tag64.xml"/><Relationship Id="rId68" Type="http://schemas.openxmlformats.org/officeDocument/2006/relationships/tags" Target="../tags/tag69.xml"/><Relationship Id="rId84" Type="http://schemas.openxmlformats.org/officeDocument/2006/relationships/tags" Target="../tags/tag85.xml"/><Relationship Id="rId89" Type="http://schemas.openxmlformats.org/officeDocument/2006/relationships/tags" Target="../tags/tag90.xml"/><Relationship Id="rId112" Type="http://schemas.openxmlformats.org/officeDocument/2006/relationships/tags" Target="../tags/tag113.xml"/><Relationship Id="rId133" Type="http://schemas.openxmlformats.org/officeDocument/2006/relationships/tags" Target="../tags/tag134.xml"/><Relationship Id="rId138" Type="http://schemas.openxmlformats.org/officeDocument/2006/relationships/tags" Target="../tags/tag139.xml"/><Relationship Id="rId154" Type="http://schemas.openxmlformats.org/officeDocument/2006/relationships/slideLayout" Target="../slideLayouts/slideLayout28.xml"/><Relationship Id="rId16" Type="http://schemas.openxmlformats.org/officeDocument/2006/relationships/tags" Target="../tags/tag17.xml"/><Relationship Id="rId107" Type="http://schemas.openxmlformats.org/officeDocument/2006/relationships/tags" Target="../tags/tag108.xml"/><Relationship Id="rId11" Type="http://schemas.openxmlformats.org/officeDocument/2006/relationships/tags" Target="../tags/tag12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53" Type="http://schemas.openxmlformats.org/officeDocument/2006/relationships/tags" Target="../tags/tag54.xml"/><Relationship Id="rId58" Type="http://schemas.openxmlformats.org/officeDocument/2006/relationships/tags" Target="../tags/tag59.xml"/><Relationship Id="rId74" Type="http://schemas.openxmlformats.org/officeDocument/2006/relationships/tags" Target="../tags/tag75.xml"/><Relationship Id="rId79" Type="http://schemas.openxmlformats.org/officeDocument/2006/relationships/tags" Target="../tags/tag80.xml"/><Relationship Id="rId102" Type="http://schemas.openxmlformats.org/officeDocument/2006/relationships/tags" Target="../tags/tag103.xml"/><Relationship Id="rId123" Type="http://schemas.openxmlformats.org/officeDocument/2006/relationships/tags" Target="../tags/tag124.xml"/><Relationship Id="rId128" Type="http://schemas.openxmlformats.org/officeDocument/2006/relationships/tags" Target="../tags/tag129.xml"/><Relationship Id="rId144" Type="http://schemas.openxmlformats.org/officeDocument/2006/relationships/tags" Target="../tags/tag145.xml"/><Relationship Id="rId149" Type="http://schemas.openxmlformats.org/officeDocument/2006/relationships/tags" Target="../tags/tag150.xml"/><Relationship Id="rId5" Type="http://schemas.openxmlformats.org/officeDocument/2006/relationships/tags" Target="../tags/tag6.xml"/><Relationship Id="rId90" Type="http://schemas.openxmlformats.org/officeDocument/2006/relationships/tags" Target="../tags/tag91.xml"/><Relationship Id="rId95" Type="http://schemas.openxmlformats.org/officeDocument/2006/relationships/tags" Target="../tags/tag96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64" Type="http://schemas.openxmlformats.org/officeDocument/2006/relationships/tags" Target="../tags/tag65.xml"/><Relationship Id="rId69" Type="http://schemas.openxmlformats.org/officeDocument/2006/relationships/tags" Target="../tags/tag70.xml"/><Relationship Id="rId113" Type="http://schemas.openxmlformats.org/officeDocument/2006/relationships/tags" Target="../tags/tag114.xml"/><Relationship Id="rId118" Type="http://schemas.openxmlformats.org/officeDocument/2006/relationships/tags" Target="../tags/tag119.xml"/><Relationship Id="rId134" Type="http://schemas.openxmlformats.org/officeDocument/2006/relationships/tags" Target="../tags/tag135.xml"/><Relationship Id="rId139" Type="http://schemas.openxmlformats.org/officeDocument/2006/relationships/tags" Target="../tags/tag140.xml"/><Relationship Id="rId80" Type="http://schemas.openxmlformats.org/officeDocument/2006/relationships/tags" Target="../tags/tag81.xml"/><Relationship Id="rId85" Type="http://schemas.openxmlformats.org/officeDocument/2006/relationships/tags" Target="../tags/tag86.xml"/><Relationship Id="rId150" Type="http://schemas.openxmlformats.org/officeDocument/2006/relationships/tags" Target="../tags/tag151.xml"/><Relationship Id="rId155" Type="http://schemas.openxmlformats.org/officeDocument/2006/relationships/oleObject" Target="../embeddings/oleObject2.bin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59" Type="http://schemas.openxmlformats.org/officeDocument/2006/relationships/tags" Target="../tags/tag60.xml"/><Relationship Id="rId67" Type="http://schemas.openxmlformats.org/officeDocument/2006/relationships/tags" Target="../tags/tag68.xml"/><Relationship Id="rId103" Type="http://schemas.openxmlformats.org/officeDocument/2006/relationships/tags" Target="../tags/tag104.xml"/><Relationship Id="rId108" Type="http://schemas.openxmlformats.org/officeDocument/2006/relationships/tags" Target="../tags/tag109.xml"/><Relationship Id="rId116" Type="http://schemas.openxmlformats.org/officeDocument/2006/relationships/tags" Target="../tags/tag117.xml"/><Relationship Id="rId124" Type="http://schemas.openxmlformats.org/officeDocument/2006/relationships/tags" Target="../tags/tag125.xml"/><Relationship Id="rId129" Type="http://schemas.openxmlformats.org/officeDocument/2006/relationships/tags" Target="../tags/tag130.xml"/><Relationship Id="rId137" Type="http://schemas.openxmlformats.org/officeDocument/2006/relationships/tags" Target="../tags/tag138.xml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54" Type="http://schemas.openxmlformats.org/officeDocument/2006/relationships/tags" Target="../tags/tag55.xml"/><Relationship Id="rId62" Type="http://schemas.openxmlformats.org/officeDocument/2006/relationships/tags" Target="../tags/tag63.xml"/><Relationship Id="rId70" Type="http://schemas.openxmlformats.org/officeDocument/2006/relationships/tags" Target="../tags/tag71.xml"/><Relationship Id="rId75" Type="http://schemas.openxmlformats.org/officeDocument/2006/relationships/tags" Target="../tags/tag76.xml"/><Relationship Id="rId83" Type="http://schemas.openxmlformats.org/officeDocument/2006/relationships/tags" Target="../tags/tag84.xml"/><Relationship Id="rId88" Type="http://schemas.openxmlformats.org/officeDocument/2006/relationships/tags" Target="../tags/tag89.xml"/><Relationship Id="rId91" Type="http://schemas.openxmlformats.org/officeDocument/2006/relationships/tags" Target="../tags/tag92.xml"/><Relationship Id="rId96" Type="http://schemas.openxmlformats.org/officeDocument/2006/relationships/tags" Target="../tags/tag97.xml"/><Relationship Id="rId111" Type="http://schemas.openxmlformats.org/officeDocument/2006/relationships/tags" Target="../tags/tag112.xml"/><Relationship Id="rId132" Type="http://schemas.openxmlformats.org/officeDocument/2006/relationships/tags" Target="../tags/tag133.xml"/><Relationship Id="rId140" Type="http://schemas.openxmlformats.org/officeDocument/2006/relationships/tags" Target="../tags/tag141.xml"/><Relationship Id="rId145" Type="http://schemas.openxmlformats.org/officeDocument/2006/relationships/tags" Target="../tags/tag146.xml"/><Relationship Id="rId153" Type="http://schemas.openxmlformats.org/officeDocument/2006/relationships/tags" Target="../tags/tag154.xml"/><Relationship Id="rId1" Type="http://schemas.openxmlformats.org/officeDocument/2006/relationships/vmlDrawing" Target="../drawings/vmlDrawing2.vml"/><Relationship Id="rId6" Type="http://schemas.openxmlformats.org/officeDocument/2006/relationships/tags" Target="../tags/tag7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57" Type="http://schemas.openxmlformats.org/officeDocument/2006/relationships/tags" Target="../tags/tag58.xml"/><Relationship Id="rId106" Type="http://schemas.openxmlformats.org/officeDocument/2006/relationships/tags" Target="../tags/tag107.xml"/><Relationship Id="rId114" Type="http://schemas.openxmlformats.org/officeDocument/2006/relationships/tags" Target="../tags/tag115.xml"/><Relationship Id="rId119" Type="http://schemas.openxmlformats.org/officeDocument/2006/relationships/tags" Target="../tags/tag120.xml"/><Relationship Id="rId127" Type="http://schemas.openxmlformats.org/officeDocument/2006/relationships/tags" Target="../tags/tag128.xml"/><Relationship Id="rId10" Type="http://schemas.openxmlformats.org/officeDocument/2006/relationships/tags" Target="../tags/tag11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tags" Target="../tags/tag53.xml"/><Relationship Id="rId60" Type="http://schemas.openxmlformats.org/officeDocument/2006/relationships/tags" Target="../tags/tag61.xml"/><Relationship Id="rId65" Type="http://schemas.openxmlformats.org/officeDocument/2006/relationships/tags" Target="../tags/tag66.xml"/><Relationship Id="rId73" Type="http://schemas.openxmlformats.org/officeDocument/2006/relationships/tags" Target="../tags/tag74.xml"/><Relationship Id="rId78" Type="http://schemas.openxmlformats.org/officeDocument/2006/relationships/tags" Target="../tags/tag79.xml"/><Relationship Id="rId81" Type="http://schemas.openxmlformats.org/officeDocument/2006/relationships/tags" Target="../tags/tag82.xml"/><Relationship Id="rId86" Type="http://schemas.openxmlformats.org/officeDocument/2006/relationships/tags" Target="../tags/tag87.xml"/><Relationship Id="rId94" Type="http://schemas.openxmlformats.org/officeDocument/2006/relationships/tags" Target="../tags/tag95.xml"/><Relationship Id="rId99" Type="http://schemas.openxmlformats.org/officeDocument/2006/relationships/tags" Target="../tags/tag100.xml"/><Relationship Id="rId101" Type="http://schemas.openxmlformats.org/officeDocument/2006/relationships/tags" Target="../tags/tag102.xml"/><Relationship Id="rId122" Type="http://schemas.openxmlformats.org/officeDocument/2006/relationships/tags" Target="../tags/tag123.xml"/><Relationship Id="rId130" Type="http://schemas.openxmlformats.org/officeDocument/2006/relationships/tags" Target="../tags/tag131.xml"/><Relationship Id="rId135" Type="http://schemas.openxmlformats.org/officeDocument/2006/relationships/tags" Target="../tags/tag136.xml"/><Relationship Id="rId143" Type="http://schemas.openxmlformats.org/officeDocument/2006/relationships/tags" Target="../tags/tag144.xml"/><Relationship Id="rId148" Type="http://schemas.openxmlformats.org/officeDocument/2006/relationships/tags" Target="../tags/tag149.xml"/><Relationship Id="rId151" Type="http://schemas.openxmlformats.org/officeDocument/2006/relationships/tags" Target="../tags/tag152.xml"/><Relationship Id="rId156" Type="http://schemas.openxmlformats.org/officeDocument/2006/relationships/image" Target="../media/image1.emf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9" Type="http://schemas.openxmlformats.org/officeDocument/2006/relationships/tags" Target="../tags/tag40.xml"/><Relationship Id="rId109" Type="http://schemas.openxmlformats.org/officeDocument/2006/relationships/tags" Target="../tags/tag110.xml"/><Relationship Id="rId34" Type="http://schemas.openxmlformats.org/officeDocument/2006/relationships/tags" Target="../tags/tag35.xml"/><Relationship Id="rId50" Type="http://schemas.openxmlformats.org/officeDocument/2006/relationships/tags" Target="../tags/tag51.xml"/><Relationship Id="rId55" Type="http://schemas.openxmlformats.org/officeDocument/2006/relationships/tags" Target="../tags/tag56.xml"/><Relationship Id="rId76" Type="http://schemas.openxmlformats.org/officeDocument/2006/relationships/tags" Target="../tags/tag77.xml"/><Relationship Id="rId97" Type="http://schemas.openxmlformats.org/officeDocument/2006/relationships/tags" Target="../tags/tag98.xml"/><Relationship Id="rId104" Type="http://schemas.openxmlformats.org/officeDocument/2006/relationships/tags" Target="../tags/tag105.xml"/><Relationship Id="rId120" Type="http://schemas.openxmlformats.org/officeDocument/2006/relationships/tags" Target="../tags/tag121.xml"/><Relationship Id="rId125" Type="http://schemas.openxmlformats.org/officeDocument/2006/relationships/tags" Target="../tags/tag126.xml"/><Relationship Id="rId141" Type="http://schemas.openxmlformats.org/officeDocument/2006/relationships/tags" Target="../tags/tag142.xml"/><Relationship Id="rId146" Type="http://schemas.openxmlformats.org/officeDocument/2006/relationships/tags" Target="../tags/tag147.xml"/><Relationship Id="rId7" Type="http://schemas.openxmlformats.org/officeDocument/2006/relationships/tags" Target="../tags/tag8.xml"/><Relationship Id="rId71" Type="http://schemas.openxmlformats.org/officeDocument/2006/relationships/tags" Target="../tags/tag72.xml"/><Relationship Id="rId92" Type="http://schemas.openxmlformats.org/officeDocument/2006/relationships/tags" Target="../tags/tag93.xml"/><Relationship Id="rId2" Type="http://schemas.openxmlformats.org/officeDocument/2006/relationships/tags" Target="../tags/tag3.xml"/><Relationship Id="rId29" Type="http://schemas.openxmlformats.org/officeDocument/2006/relationships/tags" Target="../tags/tag30.xml"/><Relationship Id="rId24" Type="http://schemas.openxmlformats.org/officeDocument/2006/relationships/tags" Target="../tags/tag25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66" Type="http://schemas.openxmlformats.org/officeDocument/2006/relationships/tags" Target="../tags/tag67.xml"/><Relationship Id="rId87" Type="http://schemas.openxmlformats.org/officeDocument/2006/relationships/tags" Target="../tags/tag88.xml"/><Relationship Id="rId110" Type="http://schemas.openxmlformats.org/officeDocument/2006/relationships/tags" Target="../tags/tag111.xml"/><Relationship Id="rId115" Type="http://schemas.openxmlformats.org/officeDocument/2006/relationships/tags" Target="../tags/tag116.xml"/><Relationship Id="rId131" Type="http://schemas.openxmlformats.org/officeDocument/2006/relationships/tags" Target="../tags/tag132.xml"/><Relationship Id="rId136" Type="http://schemas.openxmlformats.org/officeDocument/2006/relationships/tags" Target="../tags/tag137.xml"/><Relationship Id="rId61" Type="http://schemas.openxmlformats.org/officeDocument/2006/relationships/tags" Target="../tags/tag62.xml"/><Relationship Id="rId82" Type="http://schemas.openxmlformats.org/officeDocument/2006/relationships/tags" Target="../tags/tag83.xml"/><Relationship Id="rId152" Type="http://schemas.openxmlformats.org/officeDocument/2006/relationships/tags" Target="../tags/tag153.xml"/><Relationship Id="rId19" Type="http://schemas.openxmlformats.org/officeDocument/2006/relationships/tags" Target="../tags/tag20.xml"/><Relationship Id="rId14" Type="http://schemas.openxmlformats.org/officeDocument/2006/relationships/tags" Target="../tags/tag15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56" Type="http://schemas.openxmlformats.org/officeDocument/2006/relationships/tags" Target="../tags/tag57.xml"/><Relationship Id="rId77" Type="http://schemas.openxmlformats.org/officeDocument/2006/relationships/tags" Target="../tags/tag78.xml"/><Relationship Id="rId100" Type="http://schemas.openxmlformats.org/officeDocument/2006/relationships/tags" Target="../tags/tag101.xml"/><Relationship Id="rId105" Type="http://schemas.openxmlformats.org/officeDocument/2006/relationships/tags" Target="../tags/tag106.xml"/><Relationship Id="rId126" Type="http://schemas.openxmlformats.org/officeDocument/2006/relationships/tags" Target="../tags/tag127.xml"/><Relationship Id="rId147" Type="http://schemas.openxmlformats.org/officeDocument/2006/relationships/tags" Target="../tags/tag148.xml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72" Type="http://schemas.openxmlformats.org/officeDocument/2006/relationships/tags" Target="../tags/tag73.xml"/><Relationship Id="rId93" Type="http://schemas.openxmlformats.org/officeDocument/2006/relationships/tags" Target="../tags/tag94.xml"/><Relationship Id="rId98" Type="http://schemas.openxmlformats.org/officeDocument/2006/relationships/tags" Target="../tags/tag99.xml"/><Relationship Id="rId121" Type="http://schemas.openxmlformats.org/officeDocument/2006/relationships/tags" Target="../tags/tag122.xml"/><Relationship Id="rId142" Type="http://schemas.openxmlformats.org/officeDocument/2006/relationships/tags" Target="../tags/tag143.xml"/><Relationship Id="rId3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think-cell data - do not delete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62855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think-cell Slide" r:id="rId155" imgW="347" imgH="348" progId="TCLayout.ActiveDocument.1">
                  <p:embed/>
                </p:oleObj>
              </mc:Choice>
              <mc:Fallback>
                <p:oleObj name="think-cell Slide" r:id="rId15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Rectangle 105"/>
          <p:cNvSpPr/>
          <p:nvPr>
            <p:custDataLst>
              <p:tags r:id="rId3"/>
            </p:custDataLst>
          </p:nvPr>
        </p:nvSpPr>
        <p:spPr bwMode="auto">
          <a:xfrm>
            <a:off x="1216025" y="1257300"/>
            <a:ext cx="34925" cy="5445125"/>
          </a:xfrm>
          <a:prstGeom prst="rect">
            <a:avLst/>
          </a:prstGeom>
          <a:solidFill>
            <a:srgbClr val="DFE5E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9" name="Rectangle 118"/>
          <p:cNvSpPr/>
          <p:nvPr>
            <p:custDataLst>
              <p:tags r:id="rId4"/>
            </p:custDataLst>
          </p:nvPr>
        </p:nvSpPr>
        <p:spPr bwMode="auto">
          <a:xfrm>
            <a:off x="3097212" y="1257300"/>
            <a:ext cx="77788" cy="5445125"/>
          </a:xfrm>
          <a:prstGeom prst="rect">
            <a:avLst/>
          </a:prstGeom>
          <a:solidFill>
            <a:srgbClr val="DFE5E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6" name="Rectangle 125"/>
          <p:cNvSpPr/>
          <p:nvPr>
            <p:custDataLst>
              <p:tags r:id="rId5"/>
            </p:custDataLst>
          </p:nvPr>
        </p:nvSpPr>
        <p:spPr bwMode="auto">
          <a:xfrm>
            <a:off x="3763963" y="1257300"/>
            <a:ext cx="39688" cy="5445125"/>
          </a:xfrm>
          <a:prstGeom prst="rect">
            <a:avLst/>
          </a:prstGeom>
          <a:solidFill>
            <a:srgbClr val="DFE5E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2" name="Rectangle 111"/>
          <p:cNvSpPr/>
          <p:nvPr>
            <p:custDataLst>
              <p:tags r:id="rId6"/>
            </p:custDataLst>
          </p:nvPr>
        </p:nvSpPr>
        <p:spPr bwMode="auto">
          <a:xfrm>
            <a:off x="2703512" y="1257300"/>
            <a:ext cx="39688" cy="5445125"/>
          </a:xfrm>
          <a:prstGeom prst="rect">
            <a:avLst/>
          </a:prstGeom>
          <a:solidFill>
            <a:srgbClr val="DFE5E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ladsholder til tekst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211263" y="914400"/>
            <a:ext cx="1177925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C5D3FAD-FB50-4ABB-BF06-24A0EA2265CF}" type="datetime'''''''''a''''''''''''''''''''''''p''''r'''">
              <a:rPr lang="da-DK" altLang="en-US" sz="1000" b="1" smtClean="0">
                <a:solidFill>
                  <a:schemeClr val="bg1"/>
                </a:solidFill>
              </a:rPr>
              <a:pPr/>
              <a:t>apr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5" name="Pladsholder til tekst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2389188" y="914400"/>
            <a:ext cx="1217613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3D54B3E-49C6-4127-B714-F0A2D3DD3C40}" type="datetime'''''''''ma''''''''''''''''''''''''''''''''''j'''''''''">
              <a:rPr lang="da-DK" altLang="en-US" sz="1000" b="1" smtClean="0">
                <a:solidFill>
                  <a:schemeClr val="bg1"/>
                </a:solidFill>
              </a:rPr>
              <a:pPr/>
              <a:t>maj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6" name="Pladsholder til tekst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3606800" y="914400"/>
            <a:ext cx="1179513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EA02E0E-FFFE-46AF-9B26-3BBD00A00E11}" type="datetime'''''''j''u''''''''''''''''''''''''''''''''''n'''''''''''''''''">
              <a:rPr lang="da-DK" altLang="en-US" sz="1000" b="1" smtClean="0">
                <a:solidFill>
                  <a:schemeClr val="bg1"/>
                </a:solidFill>
              </a:rPr>
              <a:pPr/>
              <a:t>jun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46" name="Pladsholder til tekst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4786313" y="914400"/>
            <a:ext cx="1217613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C4D5B3F-AD75-42F0-9BB8-993190661532}" type="datetime'''''''''''''''''''''''''''jul'''''''''''">
              <a:rPr lang="da-DK" altLang="en-US" sz="1000" b="1" smtClean="0">
                <a:solidFill>
                  <a:schemeClr val="bg1"/>
                </a:solidFill>
              </a:rPr>
              <a:pPr/>
              <a:t>jul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47" name="Pladsholder til tekst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6003925" y="914400"/>
            <a:ext cx="1217613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B8C6955-5A58-4729-9034-7C59558EB3FA}" type="datetime'''''''a''''''''''''''''''''''''u''''''''''''''g'''">
              <a:rPr lang="da-DK" altLang="en-US" sz="1000" b="1" smtClean="0">
                <a:solidFill>
                  <a:schemeClr val="bg1"/>
                </a:solidFill>
              </a:rPr>
              <a:pPr/>
              <a:t>aug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48" name="Pladsholder til tekst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7221538" y="914400"/>
            <a:ext cx="1177925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3CF61FA-2743-442B-8EBF-30CB470FED30}" type="datetime'''''''''''''''''''s''''''e''''''''''''p'''''''''''">
              <a:rPr lang="da-DK" altLang="en-US" sz="1000" b="1" smtClean="0">
                <a:solidFill>
                  <a:schemeClr val="bg1"/>
                </a:solidFill>
              </a:rPr>
              <a:pPr/>
              <a:t>sep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49" name="Pladsholder til tekst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8399463" y="914400"/>
            <a:ext cx="1219200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37319D4-CEC7-427F-B218-56635CE449CA}" type="datetime'''''''''ok''''''t'''''">
              <a:rPr lang="da-DK" altLang="en-US" sz="1000" b="1" smtClean="0">
                <a:solidFill>
                  <a:schemeClr val="bg1"/>
                </a:solidFill>
              </a:rPr>
              <a:pPr/>
              <a:t>okt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50" name="Pladsholder til tekst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9618663" y="914400"/>
            <a:ext cx="1177925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6877C31-61A3-4CE4-99B1-0529436FE21E}" type="datetime'''no''''v'''''''''">
              <a:rPr lang="da-DK" altLang="en-US" sz="1000" b="1" smtClean="0">
                <a:solidFill>
                  <a:schemeClr val="bg1"/>
                </a:solidFill>
              </a:rPr>
              <a:pPr/>
              <a:t>nov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51" name="Pladsholder til tekst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0796588" y="914400"/>
            <a:ext cx="1217613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82141C9-58E8-4F9C-9FCE-2FA9DC78B90B}" type="datetime'''''''''''''''''''d''''''''ec'''''''''''''''''''''''''''''''''">
              <a:rPr lang="da-DK" altLang="en-US" sz="1000" b="1" smtClean="0">
                <a:solidFill>
                  <a:schemeClr val="bg1"/>
                </a:solidFill>
              </a:rPr>
              <a:pPr/>
              <a:t>dec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4" name="Pladsholder til tekst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1211262" y="1085850"/>
            <a:ext cx="274638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50499E4-8E2B-433D-9A4C-8389CD010A54}" type="datetime'''1''''''''''4'''''''''''''''''''">
              <a:rPr lang="da-DK" altLang="en-US" sz="1000" b="1" smtClean="0">
                <a:solidFill>
                  <a:schemeClr val="bg1"/>
                </a:solidFill>
              </a:rPr>
              <a:pPr/>
              <a:t>14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5" name="Pladsholder til tekst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1485900" y="1085850"/>
            <a:ext cx="274638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189DC0E-C719-4457-A332-1C2CC24D7E15}" type="datetime'''1''''''''''''''''''''5'''''''''''''''''''''">
              <a:rPr lang="da-DK" altLang="en-US" sz="1000" b="1" smtClean="0">
                <a:solidFill>
                  <a:schemeClr val="bg1"/>
                </a:solidFill>
              </a:rPr>
              <a:pPr/>
              <a:t>15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6" name="Pladsholder til tekst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760538" y="1085850"/>
            <a:ext cx="276225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298632C-1E11-4AD8-AFE0-6182B04A73B0}" type="datetime'''''''''''''''''1''''''''''''''''''''''''''''''''''''6'''''''">
              <a:rPr lang="da-DK" altLang="en-US" sz="1000" b="1" smtClean="0">
                <a:solidFill>
                  <a:schemeClr val="bg1"/>
                </a:solidFill>
              </a:rPr>
              <a:pPr/>
              <a:t>16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7" name="Pladsholder til tekst 2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2036763" y="1085850"/>
            <a:ext cx="274638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6713C62-1030-4911-815C-F648C420E855}" type="datetime'''''''''''''''''''''''''''''''''''''''''''''''''''''''''''17'">
              <a:rPr lang="da-DK" altLang="en-US" sz="1000" b="1" smtClean="0">
                <a:solidFill>
                  <a:schemeClr val="bg1"/>
                </a:solidFill>
              </a:rPr>
              <a:pPr/>
              <a:t>17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8" name="Pladsholder til tekst 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2311399" y="1085850"/>
            <a:ext cx="274638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EA1DB46-DE74-46A9-8F13-ACAC5BE413B5}" type="datetime'''''''''''''''''''''''1''''''''''''''''''8'''''''''''">
              <a:rPr lang="da-DK" altLang="en-US" sz="1000" b="1" smtClean="0">
                <a:solidFill>
                  <a:schemeClr val="bg1"/>
                </a:solidFill>
              </a:rPr>
              <a:pPr/>
              <a:t>18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9" name="Pladsholder til tekst 2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2586038" y="1085850"/>
            <a:ext cx="274638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1176EF3-F9BE-475C-B498-14E4715EE6B7}" type="datetime'''''''''''''''''1''''''''''''''''''9'''''''''''''''">
              <a:rPr lang="da-DK" altLang="en-US" sz="1000" b="1" smtClean="0">
                <a:solidFill>
                  <a:schemeClr val="bg1"/>
                </a:solidFill>
              </a:rPr>
              <a:pPr/>
              <a:t>19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20" name="Pladsholder til tekst 2"/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2860675" y="1085850"/>
            <a:ext cx="276225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65302AE-210B-4D94-B271-E1C9CB11A956}" type="datetime'''''''''''''2''''''''''''''''''''0'''''''''''">
              <a:rPr lang="da-DK" altLang="en-US" sz="1000" b="1" smtClean="0">
                <a:solidFill>
                  <a:schemeClr val="bg1"/>
                </a:solidFill>
              </a:rPr>
              <a:pPr/>
              <a:t>20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21" name="Pladsholder til tekst 2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3136899" y="1085850"/>
            <a:ext cx="274638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09F7895-6035-47AD-AF0D-0BC8ACE0538D}" type="datetime'''2''''''''''''1'''''''''''''''''''''''''''''''">
              <a:rPr lang="da-DK" altLang="en-US" sz="1000" b="1" smtClean="0">
                <a:solidFill>
                  <a:schemeClr val="bg1"/>
                </a:solidFill>
              </a:rPr>
              <a:pPr/>
              <a:t>21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22" name="Pladsholder til tekst 2"/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3411538" y="1085850"/>
            <a:ext cx="274638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665B273-A89C-48ED-B234-A53AF9BD2233}" type="datetime'''2''''''''''''2'''''''''''''''''''''''''''''''''''''''''">
              <a:rPr lang="da-DK" altLang="en-US" sz="1000" b="1" smtClean="0">
                <a:solidFill>
                  <a:schemeClr val="bg1"/>
                </a:solidFill>
              </a:rPr>
              <a:pPr/>
              <a:t>22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23" name="Pladsholder til tekst 2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3686174" y="1085850"/>
            <a:ext cx="274638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97A8408-FD3D-49B0-A619-DACA8C7DA9C6}" type="datetime'''2''''''''''''''''3'''''''''''''''''''''''''''''''''''''''''">
              <a:rPr lang="da-DK" altLang="en-US" sz="1000" b="1" smtClean="0">
                <a:solidFill>
                  <a:schemeClr val="bg1"/>
                </a:solidFill>
              </a:rPr>
              <a:pPr/>
              <a:t>23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24" name="Pladsholder til tekst 2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3960813" y="1085850"/>
            <a:ext cx="274638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886E0EC-ACFD-474E-AE1D-6C03B3D33244}" type="datetime'''''''''''''''''2''''''''''''''''''''''4'''">
              <a:rPr lang="da-DK" altLang="en-US" sz="1000" b="1" smtClean="0">
                <a:solidFill>
                  <a:schemeClr val="bg1"/>
                </a:solidFill>
              </a:rPr>
              <a:pPr/>
              <a:t>24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25" name="Pladsholder til tekst 2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4235450" y="1085850"/>
            <a:ext cx="276225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70F0724-403A-4D08-A641-DA657B589B87}" type="datetime'''''''2''''''''''''5'''''''''''''''''''''''''''''''''''''''''">
              <a:rPr lang="da-DK" altLang="en-US" sz="1000" b="1" smtClean="0">
                <a:solidFill>
                  <a:schemeClr val="bg1"/>
                </a:solidFill>
              </a:rPr>
              <a:pPr/>
              <a:t>25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26" name="Pladsholder til tekst 2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4511674" y="1085850"/>
            <a:ext cx="274638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CEECAA4-4A81-4104-A97B-393F6990F059}" type="datetime'''''''''''''''2''''''''6'''''''''''''''''''''''''''''''''''''">
              <a:rPr lang="da-DK" altLang="en-US" sz="1000" b="1" smtClean="0">
                <a:solidFill>
                  <a:schemeClr val="bg1"/>
                </a:solidFill>
              </a:rPr>
              <a:pPr/>
              <a:t>26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11" name="Pladsholder til tekst 2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4786313" y="1085850"/>
            <a:ext cx="274638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10125AF-0BA1-4E8F-A812-704BF24D566B}" type="datetime'''2''''7'''''''''''''''''''''''''''''''''">
              <a:rPr lang="da-DK" altLang="en-US" sz="1000" b="1" smtClean="0">
                <a:solidFill>
                  <a:schemeClr val="bg1"/>
                </a:solidFill>
              </a:rPr>
              <a:pPr/>
              <a:t>27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13" name="Pladsholder til tekst 2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5060949" y="1085850"/>
            <a:ext cx="274638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6A45175-F0FC-4B61-AB3A-9F41C04C32BB}" type="datetime'''''''''''''''''''''''''''''''''''''''''''''''''2''8'''">
              <a:rPr lang="da-DK" altLang="en-US" sz="1000" b="1" smtClean="0">
                <a:solidFill>
                  <a:schemeClr val="bg1"/>
                </a:solidFill>
              </a:rPr>
              <a:pPr/>
              <a:t>28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16" name="Pladsholder til tekst 2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5335588" y="1085850"/>
            <a:ext cx="274638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062BB2A-C97D-49BC-9DE1-3D9E590C0BB2}" type="datetime'''''''''''''2''''''''9'''''''''''">
              <a:rPr lang="da-DK" altLang="en-US" sz="1000" b="1" smtClean="0">
                <a:solidFill>
                  <a:schemeClr val="bg1"/>
                </a:solidFill>
              </a:rPr>
              <a:pPr/>
              <a:t>29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17" name="Pladsholder til tekst 2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5610225" y="1085850"/>
            <a:ext cx="276225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3211962-014B-4880-9227-2825A55C194F}" type="datetime'''''3''''''''''''0'''''''''''''''''''''''''''''''''">
              <a:rPr lang="da-DK" altLang="en-US" sz="1000" b="1" smtClean="0">
                <a:solidFill>
                  <a:schemeClr val="bg1"/>
                </a:solidFill>
              </a:rPr>
              <a:pPr/>
              <a:t>30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18" name="Pladsholder til tekst 2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5886450" y="1085850"/>
            <a:ext cx="274638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86820CD-0C36-4D85-ADBF-623123703887}" type="datetime'''3''''''1'''''''''''''''''''''''''''''">
              <a:rPr lang="da-DK" altLang="en-US" sz="1000" b="1" smtClean="0">
                <a:solidFill>
                  <a:schemeClr val="bg1"/>
                </a:solidFill>
              </a:rPr>
              <a:pPr/>
              <a:t>31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23" name="Pladsholder til tekst 2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6161087" y="1085850"/>
            <a:ext cx="274638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18BC38E-1939-4EAE-ADE0-2970CCEC472B}" type="datetime'''''''''''''''''''3''''''''''''''2'''''''''''''''''''">
              <a:rPr lang="da-DK" altLang="en-US" sz="1000" b="1" smtClean="0">
                <a:solidFill>
                  <a:schemeClr val="bg1"/>
                </a:solidFill>
              </a:rPr>
              <a:pPr/>
              <a:t>32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24" name="Pladsholder til tekst 2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6435724" y="1085850"/>
            <a:ext cx="274638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77D7032-2BAF-4FBD-B6C4-A8651B00D146}" type="datetime'''''''''''''''''''3''''''3'''''''''''''''''''''''''">
              <a:rPr lang="da-DK" altLang="en-US" sz="1000" b="1" smtClean="0">
                <a:solidFill>
                  <a:schemeClr val="bg1"/>
                </a:solidFill>
              </a:rPr>
              <a:pPr/>
              <a:t>33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25" name="Pladsholder til tekst 2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6710363" y="1085850"/>
            <a:ext cx="276225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B020030-C550-475C-B015-73614B5378F5}" type="datetime'''''''''''3''''''''''''''''''''''''''''''''''''''''''4'''''">
              <a:rPr lang="da-DK" altLang="en-US" sz="1000" b="1" smtClean="0">
                <a:solidFill>
                  <a:schemeClr val="bg1"/>
                </a:solidFill>
              </a:rPr>
              <a:pPr/>
              <a:t>34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27" name="Pladsholder til tekst 2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6986587" y="1085850"/>
            <a:ext cx="274638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4829D29-706B-45AB-BC6D-5AF68C3BC7FD}" type="datetime'''''''''''''''''''''''''''''''''''3''''''''''''''''''''''5'''">
              <a:rPr lang="da-DK" altLang="en-US" sz="1000" b="1" smtClean="0">
                <a:solidFill>
                  <a:schemeClr val="bg1"/>
                </a:solidFill>
              </a:rPr>
              <a:pPr/>
              <a:t>35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28" name="Pladsholder til tekst 2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7261225" y="1085850"/>
            <a:ext cx="274638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D7C33A8-0E8A-49A9-88A3-B92C56E25E0B}" type="datetime'''''''''''''''''''3''''''''''''''6'''''''''''''''">
              <a:rPr lang="da-DK" altLang="en-US" sz="1000" b="1" smtClean="0">
                <a:solidFill>
                  <a:schemeClr val="bg1"/>
                </a:solidFill>
              </a:rPr>
              <a:pPr/>
              <a:t>36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29" name="Pladsholder til tekst 2"/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7535862" y="1085850"/>
            <a:ext cx="274638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D43DF06-31A0-4FE0-A95D-15CCBF3C11B5}" type="datetime'''''''''''''''''''''''''''''''''''''''''''3''''7'''''''">
              <a:rPr lang="da-DK" altLang="en-US" sz="1000" b="1" smtClean="0">
                <a:solidFill>
                  <a:schemeClr val="bg1"/>
                </a:solidFill>
              </a:rPr>
              <a:pPr/>
              <a:t>37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30" name="Pladsholder til tekst 2"/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7810499" y="1085850"/>
            <a:ext cx="274638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358AAA6-5359-4B83-B069-2EB954C3E3A1}" type="datetime'''''''''''''''''''''''''''''''3''''''''8'''''''''''''">
              <a:rPr lang="da-DK" altLang="en-US" sz="1000" b="1" smtClean="0">
                <a:solidFill>
                  <a:schemeClr val="bg1"/>
                </a:solidFill>
              </a:rPr>
              <a:pPr/>
              <a:t>38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31" name="Pladsholder til tekst 2"/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8085138" y="1085850"/>
            <a:ext cx="276225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7970CE9-5BE6-41FD-AE22-C09D09EC48EC}" type="datetime'''''''''''''''''''''3''9'''''''''''''">
              <a:rPr lang="da-DK" altLang="en-US" sz="1000" b="1" smtClean="0">
                <a:solidFill>
                  <a:schemeClr val="bg1"/>
                </a:solidFill>
              </a:rPr>
              <a:pPr/>
              <a:t>39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32" name="Pladsholder til tekst 2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8361362" y="1085850"/>
            <a:ext cx="274638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AC040F1-5309-427B-BBC4-6BD200256D64}" type="datetime'''4''''''''''0'''''''''''''">
              <a:rPr lang="da-DK" altLang="en-US" sz="1000" b="1" smtClean="0">
                <a:solidFill>
                  <a:schemeClr val="bg1"/>
                </a:solidFill>
              </a:rPr>
              <a:pPr/>
              <a:t>40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33" name="Pladsholder til tekst 2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8636000" y="1085850"/>
            <a:ext cx="274638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C19A1B7-E214-4BC2-B2BA-E60254799A76}" type="datetime'''''''''''''''''''4''''''''''''''''''1'''''''">
              <a:rPr lang="da-DK" altLang="en-US" sz="1000" b="1" smtClean="0">
                <a:solidFill>
                  <a:schemeClr val="bg1"/>
                </a:solidFill>
              </a:rPr>
              <a:pPr/>
              <a:t>41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34" name="Pladsholder til tekst 2"/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8910637" y="1085850"/>
            <a:ext cx="274638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330DAA6-29CA-4985-ADFB-58F7FEC29724}" type="datetime'''''''''4''''''''2'''''''''''''''''''''''''''''''''''''''''">
              <a:rPr lang="da-DK" altLang="en-US" sz="1000" b="1" smtClean="0">
                <a:solidFill>
                  <a:schemeClr val="bg1"/>
                </a:solidFill>
              </a:rPr>
              <a:pPr/>
              <a:t>42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35" name="Pladsholder til tekst 2"/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9185275" y="1085850"/>
            <a:ext cx="276225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F93DFCA-A3C5-4227-8DCD-5551E3F0CDAE}" type="datetime'''''''''''''''''''''''''43'''''''''">
              <a:rPr lang="da-DK" altLang="en-US" sz="1000" b="1" smtClean="0">
                <a:solidFill>
                  <a:schemeClr val="bg1"/>
                </a:solidFill>
              </a:rPr>
              <a:pPr/>
              <a:t>43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36" name="Pladsholder til tekst 2"/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9461499" y="1085850"/>
            <a:ext cx="274638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551E654-FED4-4D6A-9329-9363B08B919D}" type="datetime'''''''''''''''''''''''''''''4''''''''''''''''''''''4'''''''''">
              <a:rPr lang="da-DK" altLang="en-US" sz="1000" b="1" smtClean="0">
                <a:solidFill>
                  <a:schemeClr val="bg1"/>
                </a:solidFill>
              </a:rPr>
              <a:pPr/>
              <a:t>44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37" name="Pladsholder til tekst 2"/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9736137" y="1085850"/>
            <a:ext cx="274638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91F6FF9-C309-45F9-A992-228EE1B9AC63}" type="datetime'''''''''''''''''4''''''''''''''''''5'''''''''''''">
              <a:rPr lang="da-DK" altLang="en-US" sz="1000" b="1" smtClean="0">
                <a:solidFill>
                  <a:schemeClr val="bg1"/>
                </a:solidFill>
              </a:rPr>
              <a:pPr/>
              <a:t>45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38" name="Pladsholder til tekst 2"/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10010775" y="1085850"/>
            <a:ext cx="274638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489B53F-118D-4145-8829-7CA96030F984}" type="datetime'''''''''''''''''''''''''''''''''''''''''''''''4''''''''6'''">
              <a:rPr lang="da-DK" altLang="en-US" sz="1000" b="1" smtClean="0">
                <a:solidFill>
                  <a:schemeClr val="bg1"/>
                </a:solidFill>
              </a:rPr>
              <a:pPr/>
              <a:t>46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39" name="Pladsholder til tekst 2"/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10285412" y="1085850"/>
            <a:ext cx="274638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DBA4246-A59A-4C38-8DDD-61AFA07BC3D4}" type="datetime'''''''''47'''''''''''''''''''''''''''''''''''''">
              <a:rPr lang="da-DK" altLang="en-US" sz="1000" b="1" smtClean="0">
                <a:solidFill>
                  <a:schemeClr val="bg1"/>
                </a:solidFill>
              </a:rPr>
              <a:pPr/>
              <a:t>47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40" name="Pladsholder til tekst 2"/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10560050" y="1085850"/>
            <a:ext cx="276225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C011973-D700-46CF-9D70-43A5D2CBBD61}" type="datetime'''''''''4''8'''''''''''''''''''''''''''''''''''''''''''''''''">
              <a:rPr lang="da-DK" altLang="en-US" sz="1000" b="1" smtClean="0">
                <a:solidFill>
                  <a:schemeClr val="bg1"/>
                </a:solidFill>
              </a:rPr>
              <a:pPr/>
              <a:t>48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41" name="Pladsholder til tekst 2"/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10836274" y="1085850"/>
            <a:ext cx="274638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C56BE32-6368-4F2A-9552-70DE48E899AC}" type="datetime'''''''''''''''''''''''''''''49'''''''''''''''''">
              <a:rPr lang="da-DK" altLang="en-US" sz="1000" b="1" smtClean="0">
                <a:solidFill>
                  <a:schemeClr val="bg1"/>
                </a:solidFill>
              </a:rPr>
              <a:pPr/>
              <a:t>49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42" name="Pladsholder til tekst 2"/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11110912" y="1085850"/>
            <a:ext cx="274638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EE32467-D18A-4C65-945A-33779CAF4972}" type="datetime'''5''''''''''''0'''''''''''''''">
              <a:rPr lang="da-DK" altLang="en-US" sz="1000" b="1" smtClean="0">
                <a:solidFill>
                  <a:schemeClr val="bg1"/>
                </a:solidFill>
              </a:rPr>
              <a:pPr/>
              <a:t>50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43" name="Pladsholder til tekst 2"/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11385550" y="1085850"/>
            <a:ext cx="274638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27B609D-9591-49C8-9E06-9D6BA1709732}" type="datetime'''''''''''''''''''''''''''''''''''''5''''''''''''''1'''''''''">
              <a:rPr lang="da-DK" altLang="en-US" sz="1000" b="1" smtClean="0">
                <a:solidFill>
                  <a:schemeClr val="bg1"/>
                </a:solidFill>
              </a:rPr>
              <a:pPr/>
              <a:t>51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44" name="Pladsholder til tekst 2"/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11660188" y="1085850"/>
            <a:ext cx="276225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C21BDD1-FAF7-4189-B231-93E275EFFD8F}" type="datetime'''''''''''5''''''''''''''''''2'''''''''">
              <a:rPr lang="da-DK" altLang="en-US" sz="1000" b="1" smtClean="0">
                <a:solidFill>
                  <a:schemeClr val="bg1"/>
                </a:solidFill>
              </a:rPr>
              <a:pPr/>
              <a:t>52</a:t>
            </a:fld>
            <a:endParaRPr lang="da-DK" sz="1000" b="1" dirty="0">
              <a:solidFill>
                <a:schemeClr val="bg1"/>
              </a:solidFill>
            </a:endParaRPr>
          </a:p>
        </p:txBody>
      </p:sp>
      <p:sp>
        <p:nvSpPr>
          <p:cNvPr id="145" name="Pladsholder til tekst 2"/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11936412" y="1085850"/>
            <a:ext cx="77788" cy="171450"/>
          </a:xfrm>
          <a:prstGeom prst="rect">
            <a:avLst/>
          </a:prstGeom>
          <a:solidFill>
            <a:schemeClr val="accent6"/>
          </a:solidFill>
          <a:ln w="9525" cmpd="sng" algn="ctr">
            <a:solidFill>
              <a:schemeClr val="tx1"/>
            </a:solidFill>
          </a:ln>
          <a:effectLst/>
          <a:extLst/>
        </p:spPr>
        <p:txBody>
          <a:bodyPr vert="horz" wrap="none" lIns="0" tIns="17463" rIns="0" bIns="1746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da-DK" sz="1000" b="1" dirty="0">
              <a:solidFill>
                <a:schemeClr val="bg1"/>
              </a:solidFill>
            </a:endParaRPr>
          </a:p>
        </p:txBody>
      </p:sp>
      <p:cxnSp>
        <p:nvCxnSpPr>
          <p:cNvPr id="103" name="Lige forbindelse 102"/>
          <p:cNvCxnSpPr/>
          <p:nvPr>
            <p:custDataLst>
              <p:tags r:id="rId56"/>
            </p:custDataLst>
          </p:nvPr>
        </p:nvCxnSpPr>
        <p:spPr bwMode="auto">
          <a:xfrm>
            <a:off x="9618663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Lige forbindelse 101"/>
          <p:cNvCxnSpPr/>
          <p:nvPr>
            <p:custDataLst>
              <p:tags r:id="rId57"/>
            </p:custDataLst>
          </p:nvPr>
        </p:nvCxnSpPr>
        <p:spPr bwMode="auto">
          <a:xfrm>
            <a:off x="8399463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Lige forbindelse 94"/>
          <p:cNvCxnSpPr/>
          <p:nvPr>
            <p:custDataLst>
              <p:tags r:id="rId58"/>
            </p:custDataLst>
          </p:nvPr>
        </p:nvCxnSpPr>
        <p:spPr bwMode="auto">
          <a:xfrm>
            <a:off x="7221538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Lige forbindelse 187"/>
          <p:cNvCxnSpPr/>
          <p:nvPr>
            <p:custDataLst>
              <p:tags r:id="rId59"/>
            </p:custDataLst>
          </p:nvPr>
        </p:nvCxnSpPr>
        <p:spPr bwMode="auto">
          <a:xfrm>
            <a:off x="6003925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Lige forbindelse 186"/>
          <p:cNvCxnSpPr/>
          <p:nvPr>
            <p:custDataLst>
              <p:tags r:id="rId60"/>
            </p:custDataLst>
          </p:nvPr>
        </p:nvCxnSpPr>
        <p:spPr bwMode="auto">
          <a:xfrm>
            <a:off x="4786313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Lige forbindelse 185"/>
          <p:cNvCxnSpPr/>
          <p:nvPr>
            <p:custDataLst>
              <p:tags r:id="rId61"/>
            </p:custDataLst>
          </p:nvPr>
        </p:nvCxnSpPr>
        <p:spPr bwMode="auto">
          <a:xfrm>
            <a:off x="3606800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Lige forbindelse 184"/>
          <p:cNvCxnSpPr/>
          <p:nvPr>
            <p:custDataLst>
              <p:tags r:id="rId62"/>
            </p:custDataLst>
          </p:nvPr>
        </p:nvCxnSpPr>
        <p:spPr bwMode="auto">
          <a:xfrm>
            <a:off x="2389188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Lige forbindelse 62"/>
          <p:cNvCxnSpPr/>
          <p:nvPr>
            <p:custDataLst>
              <p:tags r:id="rId63"/>
            </p:custDataLst>
          </p:nvPr>
        </p:nvCxnSpPr>
        <p:spPr bwMode="auto">
          <a:xfrm>
            <a:off x="242888" y="1257300"/>
            <a:ext cx="0" cy="5445125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Lige forbindelse 61"/>
          <p:cNvCxnSpPr/>
          <p:nvPr>
            <p:custDataLst>
              <p:tags r:id="rId64"/>
            </p:custDataLst>
          </p:nvPr>
        </p:nvCxnSpPr>
        <p:spPr bwMode="auto">
          <a:xfrm>
            <a:off x="12014200" y="1257300"/>
            <a:ext cx="0" cy="5445125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Lige forbindelse 60"/>
          <p:cNvCxnSpPr/>
          <p:nvPr>
            <p:custDataLst>
              <p:tags r:id="rId65"/>
            </p:custDataLst>
          </p:nvPr>
        </p:nvCxnSpPr>
        <p:spPr bwMode="auto">
          <a:xfrm>
            <a:off x="1211263" y="1257300"/>
            <a:ext cx="0" cy="5445125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Lige forbindelse 104"/>
          <p:cNvCxnSpPr/>
          <p:nvPr>
            <p:custDataLst>
              <p:tags r:id="rId66"/>
            </p:custDataLst>
          </p:nvPr>
        </p:nvCxnSpPr>
        <p:spPr bwMode="auto">
          <a:xfrm>
            <a:off x="10796588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Lige forbindelse 161"/>
          <p:cNvCxnSpPr/>
          <p:nvPr>
            <p:custDataLst>
              <p:tags r:id="rId67"/>
            </p:custDataLst>
          </p:nvPr>
        </p:nvCxnSpPr>
        <p:spPr bwMode="auto">
          <a:xfrm>
            <a:off x="9185275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Lige forbindelse 162"/>
          <p:cNvCxnSpPr/>
          <p:nvPr>
            <p:custDataLst>
              <p:tags r:id="rId68"/>
            </p:custDataLst>
          </p:nvPr>
        </p:nvCxnSpPr>
        <p:spPr bwMode="auto">
          <a:xfrm>
            <a:off x="9461500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Lige forbindelse 163"/>
          <p:cNvCxnSpPr/>
          <p:nvPr>
            <p:custDataLst>
              <p:tags r:id="rId69"/>
            </p:custDataLst>
          </p:nvPr>
        </p:nvCxnSpPr>
        <p:spPr bwMode="auto">
          <a:xfrm>
            <a:off x="9736138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Lige forbindelse 164"/>
          <p:cNvCxnSpPr/>
          <p:nvPr>
            <p:custDataLst>
              <p:tags r:id="rId70"/>
            </p:custDataLst>
          </p:nvPr>
        </p:nvCxnSpPr>
        <p:spPr bwMode="auto">
          <a:xfrm>
            <a:off x="10010775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Lige forbindelse 165"/>
          <p:cNvCxnSpPr/>
          <p:nvPr>
            <p:custDataLst>
              <p:tags r:id="rId71"/>
            </p:custDataLst>
          </p:nvPr>
        </p:nvCxnSpPr>
        <p:spPr bwMode="auto">
          <a:xfrm>
            <a:off x="10285413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Lige forbindelse 166"/>
          <p:cNvCxnSpPr/>
          <p:nvPr>
            <p:custDataLst>
              <p:tags r:id="rId72"/>
            </p:custDataLst>
          </p:nvPr>
        </p:nvCxnSpPr>
        <p:spPr bwMode="auto">
          <a:xfrm>
            <a:off x="10560050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Lige forbindelse 167"/>
          <p:cNvCxnSpPr/>
          <p:nvPr>
            <p:custDataLst>
              <p:tags r:id="rId73"/>
            </p:custDataLst>
          </p:nvPr>
        </p:nvCxnSpPr>
        <p:spPr bwMode="auto">
          <a:xfrm>
            <a:off x="10836275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Lige forbindelse 168"/>
          <p:cNvCxnSpPr/>
          <p:nvPr>
            <p:custDataLst>
              <p:tags r:id="rId74"/>
            </p:custDataLst>
          </p:nvPr>
        </p:nvCxnSpPr>
        <p:spPr bwMode="auto">
          <a:xfrm>
            <a:off x="11110913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Lige forbindelse 169"/>
          <p:cNvCxnSpPr/>
          <p:nvPr>
            <p:custDataLst>
              <p:tags r:id="rId75"/>
            </p:custDataLst>
          </p:nvPr>
        </p:nvCxnSpPr>
        <p:spPr bwMode="auto">
          <a:xfrm>
            <a:off x="11385550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Lige forbindelse 170"/>
          <p:cNvCxnSpPr/>
          <p:nvPr>
            <p:custDataLst>
              <p:tags r:id="rId76"/>
            </p:custDataLst>
          </p:nvPr>
        </p:nvCxnSpPr>
        <p:spPr bwMode="auto">
          <a:xfrm>
            <a:off x="11660188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Lige forbindelse 171"/>
          <p:cNvCxnSpPr/>
          <p:nvPr>
            <p:custDataLst>
              <p:tags r:id="rId77"/>
            </p:custDataLst>
          </p:nvPr>
        </p:nvCxnSpPr>
        <p:spPr bwMode="auto">
          <a:xfrm>
            <a:off x="11936413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Lige forbindelse 160"/>
          <p:cNvCxnSpPr/>
          <p:nvPr>
            <p:custDataLst>
              <p:tags r:id="rId78"/>
            </p:custDataLst>
          </p:nvPr>
        </p:nvCxnSpPr>
        <p:spPr bwMode="auto">
          <a:xfrm>
            <a:off x="8910638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Lige forbindelse 188"/>
          <p:cNvCxnSpPr/>
          <p:nvPr>
            <p:custDataLst>
              <p:tags r:id="rId79"/>
            </p:custDataLst>
          </p:nvPr>
        </p:nvCxnSpPr>
        <p:spPr bwMode="auto">
          <a:xfrm>
            <a:off x="1485900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Lige forbindelse 189"/>
          <p:cNvCxnSpPr/>
          <p:nvPr>
            <p:custDataLst>
              <p:tags r:id="rId80"/>
            </p:custDataLst>
          </p:nvPr>
        </p:nvCxnSpPr>
        <p:spPr bwMode="auto">
          <a:xfrm>
            <a:off x="1760538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Lige forbindelse 190"/>
          <p:cNvCxnSpPr/>
          <p:nvPr>
            <p:custDataLst>
              <p:tags r:id="rId81"/>
            </p:custDataLst>
          </p:nvPr>
        </p:nvCxnSpPr>
        <p:spPr bwMode="auto">
          <a:xfrm>
            <a:off x="2036763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Lige forbindelse 191"/>
          <p:cNvCxnSpPr/>
          <p:nvPr>
            <p:custDataLst>
              <p:tags r:id="rId82"/>
            </p:custDataLst>
          </p:nvPr>
        </p:nvCxnSpPr>
        <p:spPr bwMode="auto">
          <a:xfrm>
            <a:off x="2311400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Lige forbindelse 192"/>
          <p:cNvCxnSpPr/>
          <p:nvPr>
            <p:custDataLst>
              <p:tags r:id="rId83"/>
            </p:custDataLst>
          </p:nvPr>
        </p:nvCxnSpPr>
        <p:spPr bwMode="auto">
          <a:xfrm>
            <a:off x="2586038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Lige forbindelse 193"/>
          <p:cNvCxnSpPr/>
          <p:nvPr>
            <p:custDataLst>
              <p:tags r:id="rId84"/>
            </p:custDataLst>
          </p:nvPr>
        </p:nvCxnSpPr>
        <p:spPr bwMode="auto">
          <a:xfrm>
            <a:off x="2860675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Lige forbindelse 194"/>
          <p:cNvCxnSpPr/>
          <p:nvPr>
            <p:custDataLst>
              <p:tags r:id="rId85"/>
            </p:custDataLst>
          </p:nvPr>
        </p:nvCxnSpPr>
        <p:spPr bwMode="auto">
          <a:xfrm>
            <a:off x="3136900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Lige forbindelse 195"/>
          <p:cNvCxnSpPr/>
          <p:nvPr>
            <p:custDataLst>
              <p:tags r:id="rId86"/>
            </p:custDataLst>
          </p:nvPr>
        </p:nvCxnSpPr>
        <p:spPr bwMode="auto">
          <a:xfrm>
            <a:off x="3411538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Lige forbindelse 196"/>
          <p:cNvCxnSpPr/>
          <p:nvPr>
            <p:custDataLst>
              <p:tags r:id="rId87"/>
            </p:custDataLst>
          </p:nvPr>
        </p:nvCxnSpPr>
        <p:spPr bwMode="auto">
          <a:xfrm>
            <a:off x="3686175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Lige forbindelse 197"/>
          <p:cNvCxnSpPr/>
          <p:nvPr>
            <p:custDataLst>
              <p:tags r:id="rId88"/>
            </p:custDataLst>
          </p:nvPr>
        </p:nvCxnSpPr>
        <p:spPr bwMode="auto">
          <a:xfrm>
            <a:off x="3960813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Lige forbindelse 198"/>
          <p:cNvCxnSpPr/>
          <p:nvPr>
            <p:custDataLst>
              <p:tags r:id="rId89"/>
            </p:custDataLst>
          </p:nvPr>
        </p:nvCxnSpPr>
        <p:spPr bwMode="auto">
          <a:xfrm>
            <a:off x="4235450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Lige forbindelse 199"/>
          <p:cNvCxnSpPr/>
          <p:nvPr>
            <p:custDataLst>
              <p:tags r:id="rId90"/>
            </p:custDataLst>
          </p:nvPr>
        </p:nvCxnSpPr>
        <p:spPr bwMode="auto">
          <a:xfrm>
            <a:off x="4511675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Lige forbindelse 200"/>
          <p:cNvCxnSpPr/>
          <p:nvPr>
            <p:custDataLst>
              <p:tags r:id="rId91"/>
            </p:custDataLst>
          </p:nvPr>
        </p:nvCxnSpPr>
        <p:spPr bwMode="auto">
          <a:xfrm>
            <a:off x="5060950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Lige forbindelse 201"/>
          <p:cNvCxnSpPr/>
          <p:nvPr>
            <p:custDataLst>
              <p:tags r:id="rId92"/>
            </p:custDataLst>
          </p:nvPr>
        </p:nvCxnSpPr>
        <p:spPr bwMode="auto">
          <a:xfrm>
            <a:off x="5335588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Lige forbindelse 202"/>
          <p:cNvCxnSpPr/>
          <p:nvPr>
            <p:custDataLst>
              <p:tags r:id="rId93"/>
            </p:custDataLst>
          </p:nvPr>
        </p:nvCxnSpPr>
        <p:spPr bwMode="auto">
          <a:xfrm>
            <a:off x="5610225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Lige forbindelse 203"/>
          <p:cNvCxnSpPr/>
          <p:nvPr>
            <p:custDataLst>
              <p:tags r:id="rId94"/>
            </p:custDataLst>
          </p:nvPr>
        </p:nvCxnSpPr>
        <p:spPr bwMode="auto">
          <a:xfrm>
            <a:off x="5886450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Lige forbindelse 204"/>
          <p:cNvCxnSpPr/>
          <p:nvPr>
            <p:custDataLst>
              <p:tags r:id="rId95"/>
            </p:custDataLst>
          </p:nvPr>
        </p:nvCxnSpPr>
        <p:spPr bwMode="auto">
          <a:xfrm>
            <a:off x="6161088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Lige forbindelse 205"/>
          <p:cNvCxnSpPr/>
          <p:nvPr>
            <p:custDataLst>
              <p:tags r:id="rId96"/>
            </p:custDataLst>
          </p:nvPr>
        </p:nvCxnSpPr>
        <p:spPr bwMode="auto">
          <a:xfrm>
            <a:off x="6435725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Lige forbindelse 152"/>
          <p:cNvCxnSpPr/>
          <p:nvPr>
            <p:custDataLst>
              <p:tags r:id="rId97"/>
            </p:custDataLst>
          </p:nvPr>
        </p:nvCxnSpPr>
        <p:spPr bwMode="auto">
          <a:xfrm>
            <a:off x="6710363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Lige forbindelse 153"/>
          <p:cNvCxnSpPr/>
          <p:nvPr>
            <p:custDataLst>
              <p:tags r:id="rId98"/>
            </p:custDataLst>
          </p:nvPr>
        </p:nvCxnSpPr>
        <p:spPr bwMode="auto">
          <a:xfrm>
            <a:off x="6986588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Lige forbindelse 154"/>
          <p:cNvCxnSpPr/>
          <p:nvPr>
            <p:custDataLst>
              <p:tags r:id="rId99"/>
            </p:custDataLst>
          </p:nvPr>
        </p:nvCxnSpPr>
        <p:spPr bwMode="auto">
          <a:xfrm>
            <a:off x="7261225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Lige forbindelse 155"/>
          <p:cNvCxnSpPr/>
          <p:nvPr>
            <p:custDataLst>
              <p:tags r:id="rId100"/>
            </p:custDataLst>
          </p:nvPr>
        </p:nvCxnSpPr>
        <p:spPr bwMode="auto">
          <a:xfrm>
            <a:off x="7535863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Lige forbindelse 156"/>
          <p:cNvCxnSpPr/>
          <p:nvPr>
            <p:custDataLst>
              <p:tags r:id="rId101"/>
            </p:custDataLst>
          </p:nvPr>
        </p:nvCxnSpPr>
        <p:spPr bwMode="auto">
          <a:xfrm>
            <a:off x="7810500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Lige forbindelse 157"/>
          <p:cNvCxnSpPr/>
          <p:nvPr>
            <p:custDataLst>
              <p:tags r:id="rId102"/>
            </p:custDataLst>
          </p:nvPr>
        </p:nvCxnSpPr>
        <p:spPr bwMode="auto">
          <a:xfrm>
            <a:off x="8085138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Lige forbindelse 158"/>
          <p:cNvCxnSpPr/>
          <p:nvPr>
            <p:custDataLst>
              <p:tags r:id="rId103"/>
            </p:custDataLst>
          </p:nvPr>
        </p:nvCxnSpPr>
        <p:spPr bwMode="auto">
          <a:xfrm>
            <a:off x="8361363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Lige forbindelse 159"/>
          <p:cNvCxnSpPr/>
          <p:nvPr>
            <p:custDataLst>
              <p:tags r:id="rId104"/>
            </p:custDataLst>
          </p:nvPr>
        </p:nvCxnSpPr>
        <p:spPr bwMode="auto">
          <a:xfrm>
            <a:off x="8636000" y="1257300"/>
            <a:ext cx="0" cy="54451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Lige forbindelse 45"/>
          <p:cNvCxnSpPr/>
          <p:nvPr>
            <p:custDataLst>
              <p:tags r:id="rId105"/>
            </p:custDataLst>
          </p:nvPr>
        </p:nvCxnSpPr>
        <p:spPr bwMode="auto">
          <a:xfrm>
            <a:off x="242888" y="2978150"/>
            <a:ext cx="117713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Lige forbindelse 227"/>
          <p:cNvCxnSpPr/>
          <p:nvPr>
            <p:custDataLst>
              <p:tags r:id="rId106"/>
            </p:custDataLst>
          </p:nvPr>
        </p:nvCxnSpPr>
        <p:spPr bwMode="auto">
          <a:xfrm>
            <a:off x="242888" y="1831975"/>
            <a:ext cx="117713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Lige forbindelse 72"/>
          <p:cNvCxnSpPr/>
          <p:nvPr>
            <p:custDataLst>
              <p:tags r:id="rId107"/>
            </p:custDataLst>
          </p:nvPr>
        </p:nvCxnSpPr>
        <p:spPr bwMode="auto">
          <a:xfrm>
            <a:off x="242888" y="4086225"/>
            <a:ext cx="117713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Lige forbindelse 238"/>
          <p:cNvCxnSpPr/>
          <p:nvPr>
            <p:custDataLst>
              <p:tags r:id="rId108"/>
            </p:custDataLst>
          </p:nvPr>
        </p:nvCxnSpPr>
        <p:spPr bwMode="auto">
          <a:xfrm>
            <a:off x="242888" y="5194300"/>
            <a:ext cx="117713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Lige forbindelse 64"/>
          <p:cNvCxnSpPr/>
          <p:nvPr>
            <p:custDataLst>
              <p:tags r:id="rId109"/>
            </p:custDataLst>
          </p:nvPr>
        </p:nvCxnSpPr>
        <p:spPr bwMode="auto">
          <a:xfrm>
            <a:off x="242888" y="6702425"/>
            <a:ext cx="1177131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Lige forbindelse 63"/>
          <p:cNvCxnSpPr/>
          <p:nvPr>
            <p:custDataLst>
              <p:tags r:id="rId110"/>
            </p:custDataLst>
          </p:nvPr>
        </p:nvCxnSpPr>
        <p:spPr bwMode="auto">
          <a:xfrm>
            <a:off x="242888" y="1257300"/>
            <a:ext cx="11771313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" name="Pladsholder til tekst 2"/>
          <p:cNvSpPr>
            <a:spLocks noGrp="1"/>
          </p:cNvSpPr>
          <p:nvPr>
            <p:custDataLst>
              <p:tags r:id="rId111"/>
            </p:custDataLst>
          </p:nvPr>
        </p:nvSpPr>
        <p:spPr bwMode="auto">
          <a:xfrm>
            <a:off x="10836274" y="3033713"/>
            <a:ext cx="1168400" cy="492125"/>
          </a:xfrm>
          <a:prstGeom prst="homePlate">
            <a:avLst>
              <a:gd name="adj" fmla="val 18065"/>
            </a:avLst>
          </a:prstGeom>
          <a:solidFill>
            <a:schemeClr val="hlink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90488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000" dirty="0" smtClean="0">
                <a:solidFill>
                  <a:schemeClr val="bg1"/>
                </a:solidFill>
              </a:rPr>
              <a:t>3. Møde</a:t>
            </a:r>
          </a:p>
        </p:txBody>
      </p:sp>
      <p:sp>
        <p:nvSpPr>
          <p:cNvPr id="173" name="Pladsholder til tekst 2"/>
          <p:cNvSpPr>
            <a:spLocks noGrp="1"/>
          </p:cNvSpPr>
          <p:nvPr>
            <p:custDataLst>
              <p:tags r:id="rId112"/>
            </p:custDataLst>
          </p:nvPr>
        </p:nvSpPr>
        <p:spPr bwMode="auto">
          <a:xfrm>
            <a:off x="10836274" y="1893888"/>
            <a:ext cx="1168400" cy="492125"/>
          </a:xfrm>
          <a:prstGeom prst="homePlate">
            <a:avLst>
              <a:gd name="adj" fmla="val 18065"/>
            </a:avLst>
          </a:prstGeom>
          <a:solidFill>
            <a:schemeClr val="hlink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90488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000" dirty="0" smtClean="0">
                <a:solidFill>
                  <a:schemeClr val="bg1"/>
                </a:solidFill>
              </a:rPr>
              <a:t>3. møde</a:t>
            </a:r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75" name="Pladsholder til tekst 2"/>
          <p:cNvSpPr>
            <a:spLocks noGrp="1"/>
          </p:cNvSpPr>
          <p:nvPr>
            <p:custDataLst>
              <p:tags r:id="rId113"/>
            </p:custDataLst>
          </p:nvPr>
        </p:nvSpPr>
        <p:spPr bwMode="auto">
          <a:xfrm>
            <a:off x="8818563" y="4110038"/>
            <a:ext cx="917575" cy="492125"/>
          </a:xfrm>
          <a:prstGeom prst="chevron">
            <a:avLst>
              <a:gd name="adj" fmla="val 18065"/>
            </a:avLst>
          </a:prstGeom>
          <a:solidFill>
            <a:schemeClr val="hlink"/>
          </a:solidFill>
          <a:ln w="9525" cmpd="sng" algn="ctr">
            <a:solidFill>
              <a:schemeClr val="tx1"/>
            </a:solidFill>
            <a:prstDash val="solid"/>
          </a:ln>
          <a:effectLst/>
        </p:spPr>
        <p:txBody>
          <a:bodyPr vert="horz" wrap="none" lIns="90488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000" dirty="0" smtClean="0">
                <a:solidFill>
                  <a:schemeClr val="bg1"/>
                </a:solidFill>
              </a:rPr>
              <a:t>2. Møde</a:t>
            </a:r>
            <a:endParaRPr lang="da-DK" altLang="en-US" sz="1000" dirty="0">
              <a:solidFill>
                <a:schemeClr val="bg1"/>
              </a:solidFill>
            </a:endParaRP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da-DK" altLang="en-US" sz="1000" dirty="0" smtClean="0">
              <a:solidFill>
                <a:schemeClr val="bg1"/>
              </a:solidFill>
            </a:endParaRPr>
          </a:p>
        </p:txBody>
      </p:sp>
      <p:sp>
        <p:nvSpPr>
          <p:cNvPr id="176" name="Pladsholder til tekst 2"/>
          <p:cNvSpPr>
            <a:spLocks noGrp="1"/>
          </p:cNvSpPr>
          <p:nvPr>
            <p:custDataLst>
              <p:tags r:id="rId114"/>
            </p:custDataLst>
          </p:nvPr>
        </p:nvSpPr>
        <p:spPr bwMode="auto">
          <a:xfrm>
            <a:off x="10836274" y="5249863"/>
            <a:ext cx="1168400" cy="492125"/>
          </a:xfrm>
          <a:prstGeom prst="homePlate">
            <a:avLst>
              <a:gd name="adj" fmla="val 18065"/>
            </a:avLst>
          </a:prstGeom>
          <a:solidFill>
            <a:schemeClr val="hlink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90488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sz="1000" dirty="0" smtClean="0">
                <a:solidFill>
                  <a:schemeClr val="bg1"/>
                </a:solidFill>
              </a:rPr>
              <a:t>3. Møde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206" name="Pladsholder til tekst 2"/>
          <p:cNvSpPr>
            <a:spLocks noGrp="1"/>
          </p:cNvSpPr>
          <p:nvPr>
            <p:custDataLst>
              <p:tags r:id="rId115"/>
            </p:custDataLst>
          </p:nvPr>
        </p:nvSpPr>
        <p:spPr bwMode="auto">
          <a:xfrm>
            <a:off x="8399462" y="3033713"/>
            <a:ext cx="825500" cy="492125"/>
          </a:xfrm>
          <a:prstGeom prst="homePlate">
            <a:avLst>
              <a:gd name="adj" fmla="val 18065"/>
            </a:avLst>
          </a:prstGeom>
          <a:solidFill>
            <a:schemeClr val="hlink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90488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000" dirty="0" smtClean="0">
                <a:solidFill>
                  <a:schemeClr val="bg1"/>
                </a:solidFill>
              </a:rPr>
              <a:t>2. Møde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da-DK" altLang="en-US" sz="1000" dirty="0" smtClean="0">
              <a:solidFill>
                <a:schemeClr val="bg1"/>
              </a:solidFill>
            </a:endParaRP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239" name="Pladsholder til tekst 2"/>
          <p:cNvSpPr>
            <a:spLocks noGrp="1"/>
          </p:cNvSpPr>
          <p:nvPr>
            <p:custDataLst>
              <p:tags r:id="rId116"/>
            </p:custDataLst>
          </p:nvPr>
        </p:nvSpPr>
        <p:spPr bwMode="auto">
          <a:xfrm>
            <a:off x="8399462" y="1893888"/>
            <a:ext cx="825500" cy="492125"/>
          </a:xfrm>
          <a:prstGeom prst="homePlate">
            <a:avLst>
              <a:gd name="adj" fmla="val 18065"/>
            </a:avLst>
          </a:prstGeom>
          <a:solidFill>
            <a:schemeClr val="hlink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90488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000" dirty="0" smtClean="0">
                <a:solidFill>
                  <a:schemeClr val="bg1"/>
                </a:solidFill>
              </a:rPr>
              <a:t>2. møde</a:t>
            </a:r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78" name="Pladsholder til tekst 2"/>
          <p:cNvSpPr>
            <a:spLocks noGrp="1"/>
          </p:cNvSpPr>
          <p:nvPr>
            <p:custDataLst>
              <p:tags r:id="rId117"/>
            </p:custDataLst>
          </p:nvPr>
        </p:nvSpPr>
        <p:spPr bwMode="auto">
          <a:xfrm>
            <a:off x="7718425" y="4110038"/>
            <a:ext cx="1192213" cy="492125"/>
          </a:xfrm>
          <a:prstGeom prst="chevron">
            <a:avLst>
              <a:gd name="adj" fmla="val 18065"/>
            </a:avLst>
          </a:prstGeom>
          <a:solidFill>
            <a:schemeClr val="hlink"/>
          </a:solidFill>
          <a:ln w="9525" cmpd="sng" algn="ctr">
            <a:solidFill>
              <a:schemeClr val="tx1"/>
            </a:solidFill>
            <a:prstDash val="solid"/>
          </a:ln>
          <a:effectLst/>
        </p:spPr>
        <p:txBody>
          <a:bodyPr vert="horz" wrap="none" lIns="90488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000" smtClean="0">
                <a:solidFill>
                  <a:schemeClr val="bg1"/>
                </a:solidFill>
              </a:rPr>
              <a:t>Arbejdsprogram </a:t>
            </a:r>
            <a:fld id="{A524D6DC-0DC7-47D6-BC80-E2844A26A19E}" type="datetime' '">
              <a:rPr lang="da-DK" altLang="en-US" sz="1000" smtClean="0">
                <a:solidFill>
                  <a:schemeClr val="bg1"/>
                </a:solidFill>
              </a:rPr>
              <a:pPr/>
              <a:t> </a:t>
            </a:fld>
            <a:r>
              <a:rPr lang="da-DK" altLang="en-US" sz="1000" smtClean="0">
                <a:solidFill>
                  <a:schemeClr val="bg1"/>
                </a:solidFill>
              </a:rPr>
              <a:t/>
            </a:r>
            <a:br>
              <a:rPr lang="da-DK" altLang="en-US" sz="1000" smtClean="0">
                <a:solidFill>
                  <a:schemeClr val="bg1"/>
                </a:solidFill>
              </a:rPr>
            </a:br>
            <a:r>
              <a:rPr lang="da-DK" altLang="en-US" sz="1000" smtClean="0">
                <a:solidFill>
                  <a:schemeClr val="bg1"/>
                </a:solidFill>
              </a:rPr>
              <a:t>udarbejdes</a:t>
            </a:r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231" name="Pladsholder til tekst 2"/>
          <p:cNvSpPr>
            <a:spLocks noGrp="1"/>
          </p:cNvSpPr>
          <p:nvPr>
            <p:custDataLst>
              <p:tags r:id="rId118"/>
            </p:custDataLst>
          </p:nvPr>
        </p:nvSpPr>
        <p:spPr bwMode="auto">
          <a:xfrm>
            <a:off x="8361363" y="5249863"/>
            <a:ext cx="823913" cy="492125"/>
          </a:xfrm>
          <a:prstGeom prst="homePlate">
            <a:avLst>
              <a:gd name="adj" fmla="val 18065"/>
            </a:avLst>
          </a:prstGeom>
          <a:solidFill>
            <a:schemeClr val="hlink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90488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000" dirty="0" smtClean="0">
                <a:solidFill>
                  <a:schemeClr val="bg1"/>
                </a:solidFill>
              </a:rPr>
              <a:t>2. møde</a:t>
            </a:r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52" name="Pladsholder til tekst 2"/>
          <p:cNvSpPr>
            <a:spLocks noGrp="1"/>
          </p:cNvSpPr>
          <p:nvPr>
            <p:custDataLst>
              <p:tags r:id="rId119"/>
            </p:custDataLst>
          </p:nvPr>
        </p:nvSpPr>
        <p:spPr bwMode="auto">
          <a:xfrm>
            <a:off x="10836275" y="1277938"/>
            <a:ext cx="1100138" cy="492125"/>
          </a:xfrm>
          <a:prstGeom prst="homePlate">
            <a:avLst>
              <a:gd name="adj" fmla="val 18065"/>
            </a:avLst>
          </a:prstGeom>
          <a:solidFill>
            <a:schemeClr val="hlink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90488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sz="1000" dirty="0" smtClean="0">
                <a:solidFill>
                  <a:schemeClr val="bg1"/>
                </a:solidFill>
              </a:rPr>
              <a:t>3. møde</a:t>
            </a:r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81" name="Pladsholder til tekst 2"/>
          <p:cNvSpPr>
            <a:spLocks noGrp="1"/>
          </p:cNvSpPr>
          <p:nvPr>
            <p:custDataLst>
              <p:tags r:id="rId120"/>
            </p:custDataLst>
          </p:nvPr>
        </p:nvSpPr>
        <p:spPr bwMode="auto">
          <a:xfrm>
            <a:off x="4694238" y="3033713"/>
            <a:ext cx="2566988" cy="492125"/>
          </a:xfrm>
          <a:prstGeom prst="chevron">
            <a:avLst>
              <a:gd name="adj" fmla="val 18065"/>
            </a:avLst>
          </a:prstGeom>
          <a:solidFill>
            <a:schemeClr val="hlink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90488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000" dirty="0" smtClean="0">
                <a:solidFill>
                  <a:schemeClr val="bg1"/>
                </a:solidFill>
              </a:rPr>
              <a:t>Arbejdsprogram udarbejdes</a:t>
            </a:r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80" name="Pladsholder til tekst 2"/>
          <p:cNvSpPr>
            <a:spLocks noGrp="1"/>
          </p:cNvSpPr>
          <p:nvPr>
            <p:custDataLst>
              <p:tags r:id="rId121"/>
            </p:custDataLst>
          </p:nvPr>
        </p:nvSpPr>
        <p:spPr bwMode="auto">
          <a:xfrm>
            <a:off x="4694238" y="1893888"/>
            <a:ext cx="2566988" cy="492125"/>
          </a:xfrm>
          <a:prstGeom prst="chevron">
            <a:avLst>
              <a:gd name="adj" fmla="val 18065"/>
            </a:avLst>
          </a:prstGeom>
          <a:solidFill>
            <a:schemeClr val="hlink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90488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000" dirty="0" smtClean="0">
                <a:solidFill>
                  <a:schemeClr val="bg1"/>
                </a:solidFill>
              </a:rPr>
              <a:t>Arbejdsprogram udarbejdes</a:t>
            </a:r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82" name="Pladsholder til tekst 2"/>
          <p:cNvSpPr>
            <a:spLocks noGrp="1"/>
          </p:cNvSpPr>
          <p:nvPr>
            <p:custDataLst>
              <p:tags r:id="rId122"/>
            </p:custDataLst>
          </p:nvPr>
        </p:nvSpPr>
        <p:spPr bwMode="auto">
          <a:xfrm>
            <a:off x="4694238" y="5249863"/>
            <a:ext cx="2606675" cy="492125"/>
          </a:xfrm>
          <a:prstGeom prst="chevron">
            <a:avLst>
              <a:gd name="adj" fmla="val 18065"/>
            </a:avLst>
          </a:prstGeom>
          <a:solidFill>
            <a:schemeClr val="hlink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90488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000" dirty="0" smtClean="0">
                <a:solidFill>
                  <a:schemeClr val="bg1"/>
                </a:solidFill>
              </a:rPr>
              <a:t>Arbejdsprogram udarbejdes</a:t>
            </a:r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202" name="Pladsholder til tekst 2"/>
          <p:cNvSpPr>
            <a:spLocks noGrp="1"/>
          </p:cNvSpPr>
          <p:nvPr>
            <p:custDataLst>
              <p:tags r:id="rId123"/>
            </p:custDataLst>
          </p:nvPr>
        </p:nvSpPr>
        <p:spPr bwMode="auto">
          <a:xfrm>
            <a:off x="6710362" y="4110038"/>
            <a:ext cx="1100138" cy="492125"/>
          </a:xfrm>
          <a:prstGeom prst="homePlate">
            <a:avLst>
              <a:gd name="adj" fmla="val 18065"/>
            </a:avLst>
          </a:prstGeom>
          <a:solidFill>
            <a:schemeClr val="hlink"/>
          </a:solidFill>
          <a:ln w="9525" cmpd="sng" algn="ctr">
            <a:solidFill>
              <a:schemeClr val="tx1"/>
            </a:solidFill>
            <a:prstDash val="solid"/>
          </a:ln>
          <a:effectLst/>
        </p:spPr>
        <p:txBody>
          <a:bodyPr vert="horz" wrap="none" lIns="90488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000" dirty="0" smtClean="0">
                <a:solidFill>
                  <a:schemeClr val="bg1"/>
                </a:solidFill>
              </a:rPr>
              <a:t>1. møder</a:t>
            </a:r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68" name="Pladsholder til tekst 2"/>
          <p:cNvSpPr>
            <a:spLocks noGrp="1"/>
          </p:cNvSpPr>
          <p:nvPr>
            <p:custDataLst>
              <p:tags r:id="rId124"/>
            </p:custDataLst>
          </p:nvPr>
        </p:nvSpPr>
        <p:spPr bwMode="auto">
          <a:xfrm>
            <a:off x="7535863" y="1277938"/>
            <a:ext cx="863600" cy="492125"/>
          </a:xfrm>
          <a:prstGeom prst="homePlate">
            <a:avLst>
              <a:gd name="adj" fmla="val 18065"/>
            </a:avLst>
          </a:prstGeom>
          <a:solidFill>
            <a:schemeClr val="hlink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90488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000" dirty="0" smtClean="0">
                <a:solidFill>
                  <a:schemeClr val="bg1"/>
                </a:solidFill>
              </a:rPr>
              <a:t>2.møde</a:t>
            </a:r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200" name="Pladsholder til tekst 2"/>
          <p:cNvSpPr>
            <a:spLocks noGrp="1"/>
          </p:cNvSpPr>
          <p:nvPr>
            <p:custDataLst>
              <p:tags r:id="rId125"/>
            </p:custDataLst>
          </p:nvPr>
        </p:nvSpPr>
        <p:spPr bwMode="auto">
          <a:xfrm>
            <a:off x="3594100" y="4110038"/>
            <a:ext cx="1192213" cy="492125"/>
          </a:xfrm>
          <a:prstGeom prst="chevron">
            <a:avLst>
              <a:gd name="adj" fmla="val 18065"/>
            </a:avLst>
          </a:prstGeom>
          <a:solidFill>
            <a:schemeClr val="hlink"/>
          </a:solidFill>
          <a:ln w="9525" cmpd="sng" algn="ctr">
            <a:solidFill>
              <a:schemeClr val="tx1"/>
            </a:solidFill>
            <a:prstDash val="solid"/>
          </a:ln>
          <a:effectLst/>
        </p:spPr>
        <p:txBody>
          <a:bodyPr vert="horz" wrap="none" lIns="90488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000" dirty="0" smtClean="0">
                <a:solidFill>
                  <a:schemeClr val="bg1"/>
                </a:solidFill>
              </a:rPr>
              <a:t>Bemanding</a:t>
            </a:r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229" name="Pladsholder til tekst 2"/>
          <p:cNvSpPr>
            <a:spLocks noGrp="1"/>
          </p:cNvSpPr>
          <p:nvPr>
            <p:custDataLst>
              <p:tags r:id="rId126"/>
            </p:custDataLst>
          </p:nvPr>
        </p:nvSpPr>
        <p:spPr bwMode="auto">
          <a:xfrm>
            <a:off x="3868738" y="1893888"/>
            <a:ext cx="917575" cy="492125"/>
          </a:xfrm>
          <a:prstGeom prst="chevron">
            <a:avLst>
              <a:gd name="adj" fmla="val 18065"/>
            </a:avLst>
          </a:prstGeom>
          <a:solidFill>
            <a:schemeClr val="hlink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90488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000" dirty="0" smtClean="0">
                <a:solidFill>
                  <a:schemeClr val="bg1"/>
                </a:solidFill>
              </a:rPr>
              <a:t>1</a:t>
            </a:r>
            <a:r>
              <a:rPr lang="da-DK" altLang="en-US" sz="1000" smtClean="0">
                <a:solidFill>
                  <a:schemeClr val="bg1"/>
                </a:solidFill>
              </a:rPr>
              <a:t>. møde</a:t>
            </a:r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59" name="Pladsholder til tekst 2"/>
          <p:cNvSpPr>
            <a:spLocks noGrp="1"/>
          </p:cNvSpPr>
          <p:nvPr>
            <p:custDataLst>
              <p:tags r:id="rId127"/>
            </p:custDataLst>
          </p:nvPr>
        </p:nvSpPr>
        <p:spPr bwMode="auto">
          <a:xfrm>
            <a:off x="7169150" y="3570288"/>
            <a:ext cx="1192213" cy="492125"/>
          </a:xfrm>
          <a:prstGeom prst="chevron">
            <a:avLst>
              <a:gd name="adj" fmla="val 18065"/>
            </a:avLst>
          </a:prstGeom>
          <a:solidFill>
            <a:schemeClr val="hlink"/>
          </a:solidFill>
          <a:ln w="9525" cmpd="sng" algn="ctr">
            <a:solidFill>
              <a:schemeClr val="tx1"/>
            </a:solidFill>
            <a:prstDash val="solid"/>
          </a:ln>
          <a:effectLst/>
        </p:spPr>
        <p:txBody>
          <a:bodyPr vert="horz" wrap="none" lIns="90488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000" dirty="0" smtClean="0">
                <a:solidFill>
                  <a:schemeClr val="bg1"/>
                </a:solidFill>
              </a:rPr>
              <a:t>1. møder</a:t>
            </a:r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61" name="Pladsholder til tekst 2"/>
          <p:cNvSpPr>
            <a:spLocks noGrp="1"/>
          </p:cNvSpPr>
          <p:nvPr>
            <p:custDataLst>
              <p:tags r:id="rId128"/>
            </p:custDataLst>
          </p:nvPr>
        </p:nvSpPr>
        <p:spPr bwMode="auto">
          <a:xfrm>
            <a:off x="7129462" y="5786438"/>
            <a:ext cx="1231900" cy="492125"/>
          </a:xfrm>
          <a:prstGeom prst="chevron">
            <a:avLst>
              <a:gd name="adj" fmla="val 18065"/>
            </a:avLst>
          </a:prstGeom>
          <a:solidFill>
            <a:schemeClr val="hlink"/>
          </a:solidFill>
          <a:ln w="9525" cmpd="sng" algn="ctr">
            <a:solidFill>
              <a:schemeClr val="tx1"/>
            </a:solidFill>
            <a:prstDash val="solid"/>
          </a:ln>
          <a:effectLst/>
        </p:spPr>
        <p:txBody>
          <a:bodyPr vert="horz" wrap="none" lIns="90488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000" dirty="0" smtClean="0">
                <a:solidFill>
                  <a:schemeClr val="bg1"/>
                </a:solidFill>
              </a:rPr>
              <a:t>1. møder</a:t>
            </a:r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70" name="Pladsholder til tekst 2"/>
          <p:cNvSpPr>
            <a:spLocks noGrp="1"/>
          </p:cNvSpPr>
          <p:nvPr>
            <p:custDataLst>
              <p:tags r:id="rId129"/>
            </p:custDataLst>
          </p:nvPr>
        </p:nvSpPr>
        <p:spPr bwMode="auto">
          <a:xfrm>
            <a:off x="7129462" y="2430463"/>
            <a:ext cx="1231900" cy="492125"/>
          </a:xfrm>
          <a:prstGeom prst="chevron">
            <a:avLst>
              <a:gd name="adj" fmla="val 18065"/>
            </a:avLst>
          </a:prstGeom>
          <a:solidFill>
            <a:schemeClr val="hlink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90488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000" dirty="0" smtClean="0">
                <a:solidFill>
                  <a:schemeClr val="bg1"/>
                </a:solidFill>
              </a:rPr>
              <a:t>1. møder</a:t>
            </a:r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71" name="Pladsholder til tekst 2"/>
          <p:cNvSpPr>
            <a:spLocks noGrp="1"/>
          </p:cNvSpPr>
          <p:nvPr>
            <p:custDataLst>
              <p:tags r:id="rId130"/>
            </p:custDataLst>
          </p:nvPr>
        </p:nvSpPr>
        <p:spPr bwMode="auto">
          <a:xfrm>
            <a:off x="3868738" y="3033713"/>
            <a:ext cx="917575" cy="492125"/>
          </a:xfrm>
          <a:prstGeom prst="chevron">
            <a:avLst>
              <a:gd name="adj" fmla="val 18065"/>
            </a:avLst>
          </a:prstGeom>
          <a:solidFill>
            <a:schemeClr val="hlink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90488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000" dirty="0" smtClean="0">
                <a:solidFill>
                  <a:schemeClr val="bg1"/>
                </a:solidFill>
              </a:rPr>
              <a:t>1. møde</a:t>
            </a:r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79" name="Pladsholder til tekst 2"/>
          <p:cNvSpPr>
            <a:spLocks noGrp="1"/>
          </p:cNvSpPr>
          <p:nvPr>
            <p:custDataLst>
              <p:tags r:id="rId131"/>
            </p:custDataLst>
          </p:nvPr>
        </p:nvSpPr>
        <p:spPr bwMode="auto">
          <a:xfrm>
            <a:off x="8818563" y="4646613"/>
            <a:ext cx="917575" cy="492125"/>
          </a:xfrm>
          <a:prstGeom prst="chevron">
            <a:avLst>
              <a:gd name="adj" fmla="val 18065"/>
            </a:avLst>
          </a:prstGeom>
          <a:solidFill>
            <a:schemeClr val="hlink"/>
          </a:solidFill>
          <a:ln w="9525" cmpd="sng" algn="ctr">
            <a:solidFill>
              <a:schemeClr val="tx1"/>
            </a:solidFill>
            <a:prstDash val="solid"/>
          </a:ln>
          <a:effectLst/>
        </p:spPr>
        <p:txBody>
          <a:bodyPr vert="horz" wrap="none" lIns="90488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da-DK" altLang="en-US" sz="1000" dirty="0" smtClean="0">
                <a:solidFill>
                  <a:schemeClr val="bg1"/>
                </a:solidFill>
              </a:rPr>
              <a:t>Møde</a:t>
            </a:r>
          </a:p>
          <a:p>
            <a:pPr lvl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69" name="Pladsholder til tekst 2"/>
          <p:cNvSpPr>
            <a:spLocks noGrp="1"/>
          </p:cNvSpPr>
          <p:nvPr>
            <p:custDataLst>
              <p:tags r:id="rId132"/>
            </p:custDataLst>
          </p:nvPr>
        </p:nvSpPr>
        <p:spPr bwMode="auto">
          <a:xfrm>
            <a:off x="3960812" y="5249863"/>
            <a:ext cx="825500" cy="492125"/>
          </a:xfrm>
          <a:prstGeom prst="homePlate">
            <a:avLst>
              <a:gd name="adj" fmla="val 18065"/>
            </a:avLst>
          </a:prstGeom>
          <a:solidFill>
            <a:schemeClr val="hlink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90488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000" dirty="0" smtClean="0">
                <a:solidFill>
                  <a:schemeClr val="bg1"/>
                </a:solidFill>
              </a:rPr>
              <a:t>1. </a:t>
            </a:r>
            <a:r>
              <a:rPr lang="da-DK" altLang="en-US" sz="1000" dirty="0">
                <a:solidFill>
                  <a:schemeClr val="bg1"/>
                </a:solidFill>
              </a:rPr>
              <a:t>m</a:t>
            </a:r>
            <a:r>
              <a:rPr lang="da-DK" altLang="en-US" sz="1000" dirty="0" smtClean="0">
                <a:solidFill>
                  <a:schemeClr val="bg1"/>
                </a:solidFill>
              </a:rPr>
              <a:t>øde</a:t>
            </a:r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96" name="Pladsholder til tekst 2"/>
          <p:cNvSpPr>
            <a:spLocks noGrp="1"/>
          </p:cNvSpPr>
          <p:nvPr>
            <p:custDataLst>
              <p:tags r:id="rId133"/>
            </p:custDataLst>
          </p:nvPr>
        </p:nvSpPr>
        <p:spPr bwMode="auto">
          <a:xfrm>
            <a:off x="1211263" y="4110038"/>
            <a:ext cx="2474913" cy="492125"/>
          </a:xfrm>
          <a:prstGeom prst="homePlate">
            <a:avLst>
              <a:gd name="adj" fmla="val 18065"/>
            </a:avLst>
          </a:prstGeom>
          <a:solidFill>
            <a:schemeClr val="hlink"/>
          </a:solidFill>
          <a:ln w="9525" cmpd="sng" algn="ctr">
            <a:solidFill>
              <a:schemeClr val="tx1"/>
            </a:solidFill>
            <a:prstDash val="solid"/>
          </a:ln>
          <a:effectLst/>
        </p:spPr>
        <p:txBody>
          <a:bodyPr vert="horz" wrap="none" lIns="90488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000" dirty="0" smtClean="0">
                <a:solidFill>
                  <a:schemeClr val="bg1"/>
                </a:solidFill>
              </a:rPr>
              <a:t>Afklaringer internt i KEFM og med MIM</a:t>
            </a:r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62" name="Pladsholder til tekst 2"/>
          <p:cNvSpPr>
            <a:spLocks noGrp="1"/>
          </p:cNvSpPr>
          <p:nvPr>
            <p:custDataLst>
              <p:tags r:id="rId134"/>
            </p:custDataLst>
          </p:nvPr>
        </p:nvSpPr>
        <p:spPr bwMode="auto">
          <a:xfrm>
            <a:off x="3960813" y="5786438"/>
            <a:ext cx="3260725" cy="492125"/>
          </a:xfrm>
          <a:prstGeom prst="homePlate">
            <a:avLst>
              <a:gd name="adj" fmla="val 18065"/>
            </a:avLst>
          </a:prstGeom>
          <a:solidFill>
            <a:schemeClr val="hlink"/>
          </a:solidFill>
          <a:ln w="9525" cmpd="sng" algn="ctr">
            <a:solidFill>
              <a:schemeClr val="tx1"/>
            </a:solidFill>
            <a:prstDash val="solid"/>
          </a:ln>
          <a:effectLst/>
        </p:spPr>
        <p:txBody>
          <a:bodyPr vert="horz" wrap="none" lIns="90488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000" dirty="0" smtClean="0">
                <a:solidFill>
                  <a:schemeClr val="bg1"/>
                </a:solidFill>
              </a:rPr>
              <a:t>Bemanding</a:t>
            </a:r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63" name="Pladsholder til tekst 2"/>
          <p:cNvSpPr>
            <a:spLocks noGrp="1"/>
          </p:cNvSpPr>
          <p:nvPr>
            <p:custDataLst>
              <p:tags r:id="rId135"/>
            </p:custDataLst>
          </p:nvPr>
        </p:nvSpPr>
        <p:spPr bwMode="auto">
          <a:xfrm>
            <a:off x="3960813" y="3570288"/>
            <a:ext cx="3300413" cy="492125"/>
          </a:xfrm>
          <a:prstGeom prst="homePlate">
            <a:avLst>
              <a:gd name="adj" fmla="val 18065"/>
            </a:avLst>
          </a:prstGeom>
          <a:solidFill>
            <a:schemeClr val="hlink"/>
          </a:solidFill>
          <a:ln w="9525" cmpd="sng" algn="ctr">
            <a:solidFill>
              <a:schemeClr val="tx1"/>
            </a:solidFill>
            <a:prstDash val="solid"/>
          </a:ln>
          <a:effectLst/>
        </p:spPr>
        <p:txBody>
          <a:bodyPr vert="horz" wrap="none" lIns="90488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000" dirty="0" smtClean="0">
                <a:solidFill>
                  <a:schemeClr val="bg1"/>
                </a:solidFill>
              </a:rPr>
              <a:t>Bemanding</a:t>
            </a:r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77" name="Pladsholder til tekst 2"/>
          <p:cNvSpPr>
            <a:spLocks noGrp="1"/>
          </p:cNvSpPr>
          <p:nvPr>
            <p:custDataLst>
              <p:tags r:id="rId136"/>
            </p:custDataLst>
          </p:nvPr>
        </p:nvSpPr>
        <p:spPr bwMode="auto">
          <a:xfrm>
            <a:off x="1211262" y="3033713"/>
            <a:ext cx="2749550" cy="492125"/>
          </a:xfrm>
          <a:prstGeom prst="homePlate">
            <a:avLst>
              <a:gd name="adj" fmla="val 18065"/>
            </a:avLst>
          </a:prstGeom>
          <a:solidFill>
            <a:schemeClr val="hlink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90488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000" dirty="0" smtClean="0">
                <a:solidFill>
                  <a:schemeClr val="bg1"/>
                </a:solidFill>
              </a:rPr>
              <a:t>Bemanding</a:t>
            </a:r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64" name="Pladsholder til tekst 2"/>
          <p:cNvSpPr>
            <a:spLocks noGrp="1"/>
          </p:cNvSpPr>
          <p:nvPr>
            <p:custDataLst>
              <p:tags r:id="rId137"/>
            </p:custDataLst>
          </p:nvPr>
        </p:nvSpPr>
        <p:spPr bwMode="auto">
          <a:xfrm>
            <a:off x="1211262" y="1893888"/>
            <a:ext cx="2749550" cy="492125"/>
          </a:xfrm>
          <a:prstGeom prst="homePlate">
            <a:avLst>
              <a:gd name="adj" fmla="val 18065"/>
            </a:avLst>
          </a:prstGeom>
          <a:solidFill>
            <a:schemeClr val="hlink"/>
          </a:solidFill>
          <a:ln w="9525" cmpd="sng" algn="ctr">
            <a:solidFill>
              <a:schemeClr val="tx1"/>
            </a:solidFill>
            <a:prstDash val="solid"/>
          </a:ln>
          <a:effectLst/>
        </p:spPr>
        <p:txBody>
          <a:bodyPr vert="horz" wrap="none" lIns="90488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000" dirty="0" smtClean="0">
                <a:solidFill>
                  <a:schemeClr val="bg1"/>
                </a:solidFill>
              </a:rPr>
              <a:t>Bemanding</a:t>
            </a:r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75" name="Pladsholder til tekst 2"/>
          <p:cNvSpPr>
            <a:spLocks noGrp="1"/>
          </p:cNvSpPr>
          <p:nvPr>
            <p:custDataLst>
              <p:tags r:id="rId138"/>
            </p:custDataLst>
          </p:nvPr>
        </p:nvSpPr>
        <p:spPr bwMode="auto">
          <a:xfrm>
            <a:off x="1211263" y="5249863"/>
            <a:ext cx="1925638" cy="492125"/>
          </a:xfrm>
          <a:prstGeom prst="homePlate">
            <a:avLst>
              <a:gd name="adj" fmla="val 18065"/>
            </a:avLst>
          </a:prstGeom>
          <a:solidFill>
            <a:schemeClr val="hlink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90488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000" dirty="0" smtClean="0">
                <a:solidFill>
                  <a:schemeClr val="bg1"/>
                </a:solidFill>
              </a:rPr>
              <a:t>Bemanding</a:t>
            </a:r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72" name="Pladsholder til tekst 2"/>
          <p:cNvSpPr>
            <a:spLocks noGrp="1"/>
          </p:cNvSpPr>
          <p:nvPr>
            <p:custDataLst>
              <p:tags r:id="rId139"/>
            </p:custDataLst>
          </p:nvPr>
        </p:nvSpPr>
        <p:spPr bwMode="auto">
          <a:xfrm>
            <a:off x="3254375" y="1277938"/>
            <a:ext cx="706438" cy="492125"/>
          </a:xfrm>
          <a:prstGeom prst="homePlate">
            <a:avLst>
              <a:gd name="adj" fmla="val 18065"/>
            </a:avLst>
          </a:prstGeom>
          <a:solidFill>
            <a:schemeClr val="hlink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90488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000" dirty="0" smtClean="0">
                <a:solidFill>
                  <a:schemeClr val="bg1"/>
                </a:solidFill>
              </a:rPr>
              <a:t>Målsætninger</a:t>
            </a:r>
            <a:br>
              <a:rPr lang="da-DK" altLang="en-US" sz="1000" dirty="0" smtClean="0">
                <a:solidFill>
                  <a:schemeClr val="bg1"/>
                </a:solidFill>
              </a:rPr>
            </a:br>
            <a:r>
              <a:rPr lang="da-DK" sz="1000" dirty="0" smtClean="0">
                <a:solidFill>
                  <a:schemeClr val="bg1"/>
                </a:solidFill>
              </a:rPr>
              <a:t>vedtages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77" name="Pladsholder til tekst 2"/>
          <p:cNvSpPr>
            <a:spLocks noGrp="1"/>
          </p:cNvSpPr>
          <p:nvPr>
            <p:custDataLst>
              <p:tags r:id="rId140"/>
            </p:custDataLst>
          </p:nvPr>
        </p:nvSpPr>
        <p:spPr bwMode="auto">
          <a:xfrm>
            <a:off x="3960813" y="2430463"/>
            <a:ext cx="3260725" cy="492125"/>
          </a:xfrm>
          <a:prstGeom prst="homePlate">
            <a:avLst>
              <a:gd name="adj" fmla="val 18065"/>
            </a:avLst>
          </a:prstGeom>
          <a:solidFill>
            <a:schemeClr val="hlink"/>
          </a:solidFill>
          <a:ln w="9525" cmpd="sng" algn="ctr">
            <a:solidFill>
              <a:schemeClr val="tx1"/>
            </a:solidFill>
          </a:ln>
          <a:effectLst/>
        </p:spPr>
        <p:txBody>
          <a:bodyPr vert="horz" wrap="none" lIns="90488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83" name="Pladsholder til tekst 2"/>
          <p:cNvSpPr>
            <a:spLocks noGrp="1"/>
          </p:cNvSpPr>
          <p:nvPr>
            <p:custDataLst>
              <p:tags r:id="rId141"/>
            </p:custDataLst>
          </p:nvPr>
        </p:nvSpPr>
        <p:spPr bwMode="auto">
          <a:xfrm>
            <a:off x="4786313" y="4646613"/>
            <a:ext cx="4124325" cy="492125"/>
          </a:xfrm>
          <a:prstGeom prst="homePlate">
            <a:avLst>
              <a:gd name="adj" fmla="val 18065"/>
            </a:avLst>
          </a:prstGeom>
          <a:solidFill>
            <a:schemeClr val="hlink"/>
          </a:solidFill>
          <a:ln w="9525" cmpd="sng" algn="ctr">
            <a:solidFill>
              <a:schemeClr val="tx1"/>
            </a:solidFill>
            <a:prstDash val="solid"/>
          </a:ln>
          <a:effectLst/>
        </p:spPr>
        <p:txBody>
          <a:bodyPr vert="horz" wrap="none" lIns="90488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20" name="Ligebenet trekant 119"/>
          <p:cNvSpPr/>
          <p:nvPr>
            <p:custDataLst>
              <p:tags r:id="rId142"/>
            </p:custDataLst>
          </p:nvPr>
        </p:nvSpPr>
        <p:spPr bwMode="gray">
          <a:xfrm>
            <a:off x="3157538" y="1466850"/>
            <a:ext cx="114300" cy="114300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8" name="Pladsholder til tekst 2"/>
          <p:cNvSpPr>
            <a:spLocks noGrp="1"/>
          </p:cNvSpPr>
          <p:nvPr>
            <p:custDataLst>
              <p:tags r:id="rId143"/>
            </p:custDataLst>
          </p:nvPr>
        </p:nvSpPr>
        <p:spPr bwMode="auto">
          <a:xfrm>
            <a:off x="293688" y="1103313"/>
            <a:ext cx="4810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84B34E2F-1B93-45F5-9A51-30631A08728F}" type="datetime'''Ak''''''ti''''''''''''''''''''''''v''''''''''''''i''t''e''t'">
              <a:rPr lang="da-DK" altLang="en-US" sz="1000" b="1" smtClean="0"/>
              <a:pPr/>
              <a:t>Aktivitet</a:t>
            </a:fld>
            <a:endParaRPr lang="da-DK" sz="1000" b="1" dirty="0"/>
          </a:p>
        </p:txBody>
      </p:sp>
      <p:sp>
        <p:nvSpPr>
          <p:cNvPr id="87" name="Pladsholder til tekst 2"/>
          <p:cNvSpPr>
            <a:spLocks noGrp="1"/>
          </p:cNvSpPr>
          <p:nvPr>
            <p:custDataLst>
              <p:tags r:id="rId144"/>
            </p:custDataLst>
          </p:nvPr>
        </p:nvSpPr>
        <p:spPr bwMode="auto">
          <a:xfrm>
            <a:off x="293688" y="5964238"/>
            <a:ext cx="8667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000" dirty="0" smtClean="0"/>
              <a:t>Arbejdsgrupper</a:t>
            </a:r>
            <a:endParaRPr lang="da-DK" sz="1000" dirty="0"/>
          </a:p>
        </p:txBody>
      </p:sp>
      <p:sp>
        <p:nvSpPr>
          <p:cNvPr id="226" name="Pladsholder til tekst 2"/>
          <p:cNvSpPr>
            <a:spLocks noGrp="1"/>
          </p:cNvSpPr>
          <p:nvPr>
            <p:custDataLst>
              <p:tags r:id="rId145"/>
            </p:custDataLst>
          </p:nvPr>
        </p:nvSpPr>
        <p:spPr bwMode="auto">
          <a:xfrm>
            <a:off x="293688" y="2540000"/>
            <a:ext cx="8667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000" dirty="0" smtClean="0"/>
              <a:t>Arbejdsgrupper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da-DK" sz="1000" dirty="0"/>
          </a:p>
        </p:txBody>
      </p:sp>
      <p:sp>
        <p:nvSpPr>
          <p:cNvPr id="83" name="Pladsholder til tekst 2"/>
          <p:cNvSpPr>
            <a:spLocks noGrp="1"/>
          </p:cNvSpPr>
          <p:nvPr>
            <p:custDataLst>
              <p:tags r:id="rId146"/>
            </p:custDataLst>
          </p:nvPr>
        </p:nvSpPr>
        <p:spPr bwMode="auto">
          <a:xfrm>
            <a:off x="293688" y="5427663"/>
            <a:ext cx="2413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000" dirty="0" smtClean="0"/>
              <a:t>TAU</a:t>
            </a:r>
            <a:endParaRPr lang="da-DK" sz="1000" dirty="0"/>
          </a:p>
        </p:txBody>
      </p:sp>
      <p:sp>
        <p:nvSpPr>
          <p:cNvPr id="101" name="Pladsholder til tekst 2"/>
          <p:cNvSpPr>
            <a:spLocks noGrp="1"/>
          </p:cNvSpPr>
          <p:nvPr>
            <p:custDataLst>
              <p:tags r:id="rId147"/>
            </p:custDataLst>
          </p:nvPr>
        </p:nvSpPr>
        <p:spPr bwMode="auto">
          <a:xfrm>
            <a:off x="293688" y="4287838"/>
            <a:ext cx="5746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000" dirty="0" smtClean="0"/>
              <a:t>Vand DUG</a:t>
            </a:r>
            <a:endParaRPr lang="da-DK" sz="1000" dirty="0"/>
          </a:p>
        </p:txBody>
      </p:sp>
      <p:sp>
        <p:nvSpPr>
          <p:cNvPr id="90" name="Pladsholder til tekst 2"/>
          <p:cNvSpPr>
            <a:spLocks noGrp="1"/>
          </p:cNvSpPr>
          <p:nvPr>
            <p:custDataLst>
              <p:tags r:id="rId148"/>
            </p:custDataLst>
          </p:nvPr>
        </p:nvSpPr>
        <p:spPr bwMode="auto">
          <a:xfrm>
            <a:off x="293688" y="1455738"/>
            <a:ext cx="222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000" dirty="0" smtClean="0"/>
              <a:t>FFD</a:t>
            </a:r>
            <a:endParaRPr lang="da-DK" sz="1000" dirty="0"/>
          </a:p>
        </p:txBody>
      </p:sp>
      <p:sp>
        <p:nvSpPr>
          <p:cNvPr id="92" name="Pladsholder til tekst 2"/>
          <p:cNvSpPr>
            <a:spLocks noGrp="1"/>
          </p:cNvSpPr>
          <p:nvPr>
            <p:custDataLst>
              <p:tags r:id="rId149"/>
            </p:custDataLst>
          </p:nvPr>
        </p:nvSpPr>
        <p:spPr bwMode="auto">
          <a:xfrm>
            <a:off x="293688" y="3748088"/>
            <a:ext cx="8667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000" dirty="0" smtClean="0"/>
              <a:t>Arbejdsgrupper</a:t>
            </a:r>
            <a:endParaRPr lang="da-DK" sz="1000" dirty="0"/>
          </a:p>
        </p:txBody>
      </p:sp>
      <p:sp>
        <p:nvSpPr>
          <p:cNvPr id="104" name="Pladsholder til tekst 2"/>
          <p:cNvSpPr>
            <a:spLocks noGrp="1"/>
          </p:cNvSpPr>
          <p:nvPr>
            <p:custDataLst>
              <p:tags r:id="rId150"/>
            </p:custDataLst>
          </p:nvPr>
        </p:nvSpPr>
        <p:spPr bwMode="auto">
          <a:xfrm>
            <a:off x="293688" y="4756150"/>
            <a:ext cx="8667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000" dirty="0" smtClean="0"/>
              <a:t>Arbejdsgrupper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endParaRPr lang="da-DK" sz="1000" dirty="0"/>
          </a:p>
        </p:txBody>
      </p:sp>
      <p:sp useBgFill="1">
        <p:nvSpPr>
          <p:cNvPr id="122" name="Pladsholder til tekst 2"/>
          <p:cNvSpPr>
            <a:spLocks noGrp="1"/>
          </p:cNvSpPr>
          <p:nvPr>
            <p:custDataLst>
              <p:tags r:id="rId151"/>
            </p:custDataLst>
          </p:nvPr>
        </p:nvSpPr>
        <p:spPr bwMode="auto">
          <a:xfrm>
            <a:off x="2940050" y="1603375"/>
            <a:ext cx="549275" cy="273050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da-DK" sz="1000" dirty="0" smtClean="0"/>
              <a:t>Møde</a:t>
            </a:r>
          </a:p>
          <a:p>
            <a:pPr lvl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da-DK" sz="1000" dirty="0"/>
          </a:p>
        </p:txBody>
      </p:sp>
      <p:sp>
        <p:nvSpPr>
          <p:cNvPr id="94" name="Pladsholder til tekst 2"/>
          <p:cNvSpPr>
            <a:spLocks noGrp="1"/>
          </p:cNvSpPr>
          <p:nvPr>
            <p:custDataLst>
              <p:tags r:id="rId152"/>
            </p:custDataLst>
          </p:nvPr>
        </p:nvSpPr>
        <p:spPr bwMode="auto">
          <a:xfrm>
            <a:off x="293688" y="3211513"/>
            <a:ext cx="4222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000" dirty="0" smtClean="0"/>
              <a:t>EL DUG</a:t>
            </a:r>
            <a:endParaRPr lang="da-DK" sz="1000" dirty="0"/>
          </a:p>
        </p:txBody>
      </p:sp>
      <p:sp>
        <p:nvSpPr>
          <p:cNvPr id="86" name="Pladsholder til tekst 2"/>
          <p:cNvSpPr>
            <a:spLocks noGrp="1"/>
          </p:cNvSpPr>
          <p:nvPr>
            <p:custDataLst>
              <p:tags r:id="rId153"/>
            </p:custDataLst>
          </p:nvPr>
        </p:nvSpPr>
        <p:spPr bwMode="auto">
          <a:xfrm>
            <a:off x="293688" y="2071688"/>
            <a:ext cx="6540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dirty="0" err="1" smtClean="0"/>
              <a:t>Varme</a:t>
            </a:r>
            <a:r>
              <a:rPr lang="en-US" sz="1000" dirty="0"/>
              <a:t> </a:t>
            </a:r>
            <a:r>
              <a:rPr lang="en-US" sz="1000" dirty="0" smtClean="0"/>
              <a:t>DUG</a:t>
            </a:r>
            <a:endParaRPr lang="da-DK" sz="1000" dirty="0"/>
          </a:p>
        </p:txBody>
      </p:sp>
      <p:sp>
        <p:nvSpPr>
          <p:cNvPr id="96" name="Tekstfelt 314"/>
          <p:cNvSpPr txBox="1"/>
          <p:nvPr/>
        </p:nvSpPr>
        <p:spPr>
          <a:xfrm>
            <a:off x="519113" y="391386"/>
            <a:ext cx="873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/>
              <a:t>Tidsplan for år 1 af FDP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417479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049497"/>
              </p:ext>
            </p:extLst>
          </p:nvPr>
        </p:nvGraphicFramePr>
        <p:xfrm>
          <a:off x="654924" y="1540246"/>
          <a:ext cx="10559331" cy="4047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9777">
                  <a:extLst>
                    <a:ext uri="{9D8B030D-6E8A-4147-A177-3AD203B41FA5}">
                      <a16:colId xmlns:a16="http://schemas.microsoft.com/office/drawing/2014/main" val="2374046080"/>
                    </a:ext>
                  </a:extLst>
                </a:gridCol>
                <a:gridCol w="5544710">
                  <a:extLst>
                    <a:ext uri="{9D8B030D-6E8A-4147-A177-3AD203B41FA5}">
                      <a16:colId xmlns:a16="http://schemas.microsoft.com/office/drawing/2014/main" val="1471840517"/>
                    </a:ext>
                  </a:extLst>
                </a:gridCol>
                <a:gridCol w="1494844">
                  <a:extLst>
                    <a:ext uri="{9D8B030D-6E8A-4147-A177-3AD203B41FA5}">
                      <a16:colId xmlns:a16="http://schemas.microsoft.com/office/drawing/2014/main" val="2798640669"/>
                    </a:ext>
                  </a:extLst>
                </a:gridCol>
              </a:tblGrid>
              <a:tr h="603644"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Aktivitet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Beskrivelse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Tidspunkt</a:t>
                      </a:r>
                      <a:endParaRPr lang="da-DK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089570"/>
                  </a:ext>
                </a:extLst>
              </a:tr>
              <a:tr h="1011011"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1. møde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da-DK" sz="1800" baseline="0" dirty="0" smtClean="0"/>
                        <a:t>Indledende rammesætning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da-DK" sz="1800" baseline="0" dirty="0" smtClean="0"/>
                        <a:t>Drøftelse </a:t>
                      </a:r>
                      <a:r>
                        <a:rPr lang="da-DK" sz="1800" baseline="0" smtClean="0"/>
                        <a:t>af målsætninger</a:t>
                      </a:r>
                      <a:endParaRPr lang="da-DK" sz="1800" baseline="0" dirty="0" smtClean="0"/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da-DK" sz="1800" baseline="0" dirty="0" smtClean="0"/>
                        <a:t>Drøftelse af tidsplan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22. maj</a:t>
                      </a:r>
                      <a:endParaRPr lang="da-DK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245262"/>
                  </a:ext>
                </a:extLst>
              </a:tr>
              <a:tr h="603644">
                <a:tc>
                  <a:txBody>
                    <a:bodyPr/>
                    <a:lstStyle/>
                    <a:p>
                      <a:r>
                        <a:rPr lang="da-DK" sz="1800" baseline="0" dirty="0" smtClean="0"/>
                        <a:t>Målsætninger og principper for FDP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da-DK" sz="1800" dirty="0" smtClean="0"/>
                        <a:t>Vedtages foreløbigt</a:t>
                      </a:r>
                      <a:r>
                        <a:rPr lang="da-DK" sz="1800" baseline="0" dirty="0" smtClean="0"/>
                        <a:t> i skriftlig proces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da-DK" sz="1800" baseline="0" dirty="0" smtClean="0"/>
                        <a:t>Vedtages endeligt på 2. møde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Uge 21-24</a:t>
                      </a:r>
                      <a:endParaRPr lang="da-DK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398812"/>
                  </a:ext>
                </a:extLst>
              </a:tr>
              <a:tr h="603644"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2. møde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baseline="0" dirty="0" smtClean="0"/>
                        <a:t>-    Drøftelse af </a:t>
                      </a:r>
                      <a:r>
                        <a:rPr lang="da-DK" sz="1800" baseline="0" dirty="0" err="1" smtClean="0"/>
                        <a:t>DUG’er</a:t>
                      </a:r>
                      <a:r>
                        <a:rPr lang="da-DK" sz="1800" baseline="0" dirty="0" smtClean="0"/>
                        <a:t> og </a:t>
                      </a:r>
                      <a:r>
                        <a:rPr lang="da-DK" sz="1800" baseline="0" dirty="0" err="1" smtClean="0"/>
                        <a:t>TAUs</a:t>
                      </a:r>
                      <a:r>
                        <a:rPr lang="da-DK" sz="1800" baseline="0" dirty="0" smtClean="0"/>
                        <a:t> arbejdsprogram 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Uge</a:t>
                      </a:r>
                      <a:r>
                        <a:rPr lang="da-DK" sz="1800" baseline="0" dirty="0" smtClean="0"/>
                        <a:t> 37-40</a:t>
                      </a:r>
                      <a:endParaRPr lang="da-DK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479181"/>
                  </a:ext>
                </a:extLst>
              </a:tr>
              <a:tr h="603644"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3. møde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da-DK" sz="1800" dirty="0" smtClean="0"/>
                        <a:t>Behandling</a:t>
                      </a:r>
                      <a:r>
                        <a:rPr lang="da-DK" sz="1800" baseline="0" dirty="0" smtClean="0"/>
                        <a:t> af udkast til anbefalinger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da-DK" sz="1800" baseline="0" dirty="0" smtClean="0"/>
                        <a:t>Status for år 1, herunder mulige justeringer til </a:t>
                      </a:r>
                      <a:r>
                        <a:rPr lang="da-DK" sz="1800" baseline="0" dirty="0" err="1" smtClean="0"/>
                        <a:t>FDPs</a:t>
                      </a:r>
                      <a:r>
                        <a:rPr lang="da-DK" sz="1800" baseline="0" dirty="0" smtClean="0"/>
                        <a:t> målsætninger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da-DK" sz="1800" baseline="0" dirty="0" smtClean="0"/>
                        <a:t>Drøftelse af tidsplan for år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Dec.</a:t>
                      </a:r>
                      <a:endParaRPr lang="da-DK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194510"/>
                  </a:ext>
                </a:extLst>
              </a:tr>
            </a:tbl>
          </a:graphicData>
        </a:graphic>
      </p:graphicFrame>
      <p:sp>
        <p:nvSpPr>
          <p:cNvPr id="3" name="Tekstfelt 2"/>
          <p:cNvSpPr txBox="1"/>
          <p:nvPr/>
        </p:nvSpPr>
        <p:spPr>
          <a:xfrm>
            <a:off x="718534" y="207224"/>
            <a:ext cx="37689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000" dirty="0" smtClean="0"/>
              <a:t>FFD - tidsplan</a:t>
            </a:r>
            <a:endParaRPr lang="da-DK" sz="3000" dirty="0"/>
          </a:p>
        </p:txBody>
      </p:sp>
    </p:spTree>
    <p:extLst>
      <p:ext uri="{BB962C8B-B14F-4D97-AF65-F5344CB8AC3E}">
        <p14:creationId xmlns:p14="http://schemas.microsoft.com/office/powerpoint/2010/main" val="60151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192209"/>
              </p:ext>
            </p:extLst>
          </p:nvPr>
        </p:nvGraphicFramePr>
        <p:xfrm>
          <a:off x="612252" y="824833"/>
          <a:ext cx="11036409" cy="5668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102">
                  <a:extLst>
                    <a:ext uri="{9D8B030D-6E8A-4147-A177-3AD203B41FA5}">
                      <a16:colId xmlns:a16="http://schemas.microsoft.com/office/drawing/2014/main" val="2374046080"/>
                    </a:ext>
                  </a:extLst>
                </a:gridCol>
                <a:gridCol w="7629195">
                  <a:extLst>
                    <a:ext uri="{9D8B030D-6E8A-4147-A177-3AD203B41FA5}">
                      <a16:colId xmlns:a16="http://schemas.microsoft.com/office/drawing/2014/main" val="1471840517"/>
                    </a:ext>
                  </a:extLst>
                </a:gridCol>
                <a:gridCol w="995112">
                  <a:extLst>
                    <a:ext uri="{9D8B030D-6E8A-4147-A177-3AD203B41FA5}">
                      <a16:colId xmlns:a16="http://schemas.microsoft.com/office/drawing/2014/main" val="2798640669"/>
                    </a:ext>
                  </a:extLst>
                </a:gridCol>
              </a:tblGrid>
              <a:tr h="617562"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Aktivitet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Beskrivelse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Tidspunkt</a:t>
                      </a:r>
                      <a:endParaRPr lang="da-DK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089570"/>
                  </a:ext>
                </a:extLst>
              </a:tr>
              <a:tr h="1163988"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Bemanding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da-DK" sz="1800" dirty="0" smtClean="0"/>
                        <a:t>Bemanding af </a:t>
                      </a:r>
                      <a:r>
                        <a:rPr lang="da-DK" sz="1800" dirty="0" err="1" smtClean="0"/>
                        <a:t>DUG’er</a:t>
                      </a:r>
                      <a:endParaRPr lang="da-DK" sz="1800" dirty="0" smtClean="0"/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da-DK" sz="1800" dirty="0" smtClean="0"/>
                        <a:t>I denne periode kan der i samarbejde med </a:t>
                      </a:r>
                      <a:r>
                        <a:rPr lang="da-DK" sz="1800" dirty="0" err="1" smtClean="0"/>
                        <a:t>forperson</a:t>
                      </a:r>
                      <a:r>
                        <a:rPr lang="da-DK" sz="1800" dirty="0" smtClean="0"/>
                        <a:t> også laves udkast</a:t>
                      </a:r>
                      <a:r>
                        <a:rPr lang="da-DK" sz="1800" baseline="0" dirty="0" smtClean="0"/>
                        <a:t> til arbejdsprogram og bruttolister til arbejdsgrupper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Uge </a:t>
                      </a:r>
                      <a:r>
                        <a:rPr lang="da-DK" sz="1800" dirty="0" smtClean="0"/>
                        <a:t>14-23</a:t>
                      </a:r>
                      <a:endParaRPr lang="da-DK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156716"/>
                  </a:ext>
                </a:extLst>
              </a:tr>
              <a:tr h="968858"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1. møde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da-DK" sz="1800" dirty="0" smtClean="0"/>
                        <a:t>Drøftelse</a:t>
                      </a:r>
                      <a:r>
                        <a:rPr lang="da-DK" sz="1800" baseline="0" dirty="0" smtClean="0"/>
                        <a:t> af arbejdsprogram med udgangspunkt i </a:t>
                      </a:r>
                      <a:r>
                        <a:rPr lang="da-DK" sz="1800" baseline="0" dirty="0" err="1" smtClean="0"/>
                        <a:t>FDPs</a:t>
                      </a:r>
                      <a:r>
                        <a:rPr lang="da-DK" sz="1800" baseline="0" dirty="0" smtClean="0"/>
                        <a:t> målsætninger og principper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da-DK" sz="1800" baseline="0" dirty="0" smtClean="0"/>
                        <a:t>Nedsættelse af arbejdsgrupper 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Uge</a:t>
                      </a:r>
                      <a:r>
                        <a:rPr lang="da-DK" sz="1800" baseline="0" dirty="0" smtClean="0"/>
                        <a:t> 24-26</a:t>
                      </a:r>
                      <a:endParaRPr lang="da-DK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245262"/>
                  </a:ext>
                </a:extLst>
              </a:tr>
              <a:tr h="792305"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Arbejdsprogrammer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da-DK" sz="1800" dirty="0" smtClean="0"/>
                        <a:t>Vedtages foreløbigt</a:t>
                      </a:r>
                      <a:r>
                        <a:rPr lang="da-DK" sz="1800" baseline="0" dirty="0" smtClean="0"/>
                        <a:t> i skriftlig proces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da-DK" sz="1800" baseline="0" dirty="0" smtClean="0"/>
                        <a:t>Vedtages endeligt på 2. møde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Uge 27-35</a:t>
                      </a:r>
                      <a:endParaRPr lang="da-DK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398812"/>
                  </a:ext>
                </a:extLst>
              </a:tr>
              <a:tr h="882231"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2. møde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a-DK" sz="1800" baseline="0" dirty="0" smtClean="0"/>
                        <a:t>Drøftelse af arbejde i arbejdsgrupper og status på leverancer.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sz="1800" baseline="0" dirty="0" smtClean="0"/>
                        <a:t>Eventuelt godkendelse af leverancer, der kan sendes til godkendelse i FFD.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Uge</a:t>
                      </a:r>
                      <a:r>
                        <a:rPr lang="da-DK" sz="1800" baseline="0" dirty="0" smtClean="0"/>
                        <a:t> 40-43</a:t>
                      </a:r>
                      <a:endParaRPr lang="da-DK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479181"/>
                  </a:ext>
                </a:extLst>
              </a:tr>
              <a:tr h="1146900"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3. møde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a-DK" sz="1800" baseline="0" dirty="0" smtClean="0"/>
                        <a:t>Drøftelse af arbejde i arbejdsgrupper og status på leverancer.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sz="1800" baseline="0" dirty="0" smtClean="0"/>
                        <a:t>Eventuelt godkendelse af leverancer, der kan sendes til godkendelse i FFD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sz="1800" baseline="0" dirty="0" smtClean="0"/>
                        <a:t>Status for år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Dec.</a:t>
                      </a:r>
                      <a:endParaRPr lang="da-DK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194510"/>
                  </a:ext>
                </a:extLst>
              </a:tr>
            </a:tbl>
          </a:graphicData>
        </a:graphic>
      </p:graphicFrame>
      <p:sp>
        <p:nvSpPr>
          <p:cNvPr id="4" name="Tekstfelt 3"/>
          <p:cNvSpPr txBox="1"/>
          <p:nvPr/>
        </p:nvSpPr>
        <p:spPr>
          <a:xfrm>
            <a:off x="718533" y="207224"/>
            <a:ext cx="111289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000" dirty="0" err="1" smtClean="0"/>
              <a:t>DUG’er</a:t>
            </a:r>
            <a:r>
              <a:rPr lang="da-DK" sz="3000" dirty="0" smtClean="0"/>
              <a:t> og TAU – tidsplan  </a:t>
            </a:r>
            <a:endParaRPr lang="da-DK" sz="3000" dirty="0"/>
          </a:p>
        </p:txBody>
      </p:sp>
      <p:sp>
        <p:nvSpPr>
          <p:cNvPr id="2" name="Tekstfelt 1"/>
          <p:cNvSpPr txBox="1"/>
          <p:nvPr/>
        </p:nvSpPr>
        <p:spPr>
          <a:xfrm>
            <a:off x="718533" y="6429574"/>
            <a:ext cx="1075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*Bemærk, at tidsplanerne for disse fora hurtigt vil blive forskellige. Fx er TAU allerede færdige med bemandingen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48036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918385"/>
              </p:ext>
            </p:extLst>
          </p:nvPr>
        </p:nvGraphicFramePr>
        <p:xfrm>
          <a:off x="596348" y="761222"/>
          <a:ext cx="11240051" cy="5979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6953">
                  <a:extLst>
                    <a:ext uri="{9D8B030D-6E8A-4147-A177-3AD203B41FA5}">
                      <a16:colId xmlns:a16="http://schemas.microsoft.com/office/drawing/2014/main" val="2374046080"/>
                    </a:ext>
                  </a:extLst>
                </a:gridCol>
                <a:gridCol w="7521076">
                  <a:extLst>
                    <a:ext uri="{9D8B030D-6E8A-4147-A177-3AD203B41FA5}">
                      <a16:colId xmlns:a16="http://schemas.microsoft.com/office/drawing/2014/main" val="1471840517"/>
                    </a:ext>
                  </a:extLst>
                </a:gridCol>
                <a:gridCol w="1262022">
                  <a:extLst>
                    <a:ext uri="{9D8B030D-6E8A-4147-A177-3AD203B41FA5}">
                      <a16:colId xmlns:a16="http://schemas.microsoft.com/office/drawing/2014/main" val="2798640669"/>
                    </a:ext>
                  </a:extLst>
                </a:gridCol>
              </a:tblGrid>
              <a:tr h="448275"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Aktivitet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Beskrivelse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Tidspunkt</a:t>
                      </a:r>
                      <a:endParaRPr lang="da-DK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089570"/>
                  </a:ext>
                </a:extLst>
              </a:tr>
              <a:tr h="1531381"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Afklaringer</a:t>
                      </a:r>
                      <a:r>
                        <a:rPr lang="da-DK" sz="1800" baseline="0" dirty="0" smtClean="0"/>
                        <a:t> internt og med </a:t>
                      </a:r>
                      <a:r>
                        <a:rPr lang="da-DK" sz="1800" baseline="0" dirty="0" smtClean="0"/>
                        <a:t>Miljøministeriet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da-DK" sz="1800" dirty="0" smtClean="0"/>
                        <a:t>Da vand først blev finansieret</a:t>
                      </a:r>
                      <a:r>
                        <a:rPr lang="da-DK" sz="1800" baseline="0" dirty="0" smtClean="0"/>
                        <a:t> under forhandlingerne af Digitaliseringsstrategien, er der behov for interne KEFM-drøftelse og afklaringer.</a:t>
                      </a:r>
                      <a:endParaRPr lang="da-DK" sz="1800" dirty="0" smtClean="0"/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da-DK" sz="1800" dirty="0" smtClean="0"/>
                        <a:t>Ressort</a:t>
                      </a:r>
                      <a:r>
                        <a:rPr lang="da-DK" sz="1800" baseline="0" dirty="0" smtClean="0"/>
                        <a:t> på dette område er fordelt mellem KEFM og MIM og der er derfor behov for dialog med MIM og MST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Uge </a:t>
                      </a:r>
                      <a:r>
                        <a:rPr lang="da-DK" sz="1800" dirty="0" smtClean="0"/>
                        <a:t>14-22</a:t>
                      </a:r>
                      <a:endParaRPr lang="da-DK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156716"/>
                  </a:ext>
                </a:extLst>
              </a:tr>
              <a:tr h="1531381"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Bemanding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da-DK" sz="1800" dirty="0" smtClean="0"/>
                        <a:t>Bemanding af </a:t>
                      </a:r>
                      <a:r>
                        <a:rPr lang="da-DK" sz="1800" dirty="0" err="1" smtClean="0"/>
                        <a:t>DUG’er</a:t>
                      </a:r>
                      <a:endParaRPr lang="da-DK" sz="1800" dirty="0" smtClean="0"/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da-DK" sz="1800" dirty="0" smtClean="0"/>
                        <a:t>I denne periode kan der i samarbejde med </a:t>
                      </a:r>
                      <a:r>
                        <a:rPr lang="da-DK" sz="1800" dirty="0" err="1" smtClean="0"/>
                        <a:t>forperson</a:t>
                      </a:r>
                      <a:r>
                        <a:rPr lang="da-DK" sz="1800" dirty="0" smtClean="0"/>
                        <a:t> også laves udkast</a:t>
                      </a:r>
                      <a:r>
                        <a:rPr lang="da-DK" sz="1800" baseline="0" dirty="0" smtClean="0"/>
                        <a:t> til arbejdsprogram og bruttolister til arbejdsgrupper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Uge</a:t>
                      </a:r>
                      <a:r>
                        <a:rPr lang="da-DK" sz="1800" baseline="0" dirty="0" smtClean="0"/>
                        <a:t> </a:t>
                      </a:r>
                      <a:r>
                        <a:rPr lang="da-DK" sz="1800" baseline="0" dirty="0" smtClean="0"/>
                        <a:t>23-26</a:t>
                      </a:r>
                      <a:endParaRPr lang="da-DK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245262"/>
                  </a:ext>
                </a:extLst>
              </a:tr>
              <a:tr h="821195"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1. møde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da-DK" sz="1800" dirty="0" smtClean="0"/>
                        <a:t>Drøftelse</a:t>
                      </a:r>
                      <a:r>
                        <a:rPr lang="da-DK" sz="1800" baseline="0" dirty="0" smtClean="0"/>
                        <a:t> af arbejdsprogram med udgangspunkt i </a:t>
                      </a:r>
                      <a:r>
                        <a:rPr lang="da-DK" sz="1800" baseline="0" dirty="0" err="1" smtClean="0"/>
                        <a:t>FDPs</a:t>
                      </a:r>
                      <a:r>
                        <a:rPr lang="da-DK" sz="1800" baseline="0" dirty="0" smtClean="0"/>
                        <a:t> målsætninger og principper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da-DK" sz="1800" baseline="0" dirty="0" smtClean="0"/>
                        <a:t>Nedsættelse af arbejdsgrupper 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Uge 34-37</a:t>
                      </a:r>
                      <a:endParaRPr lang="da-DK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398812"/>
                  </a:ext>
                </a:extLst>
              </a:tr>
              <a:tr h="448275"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Arbejdsprogrammer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da-DK" sz="1800" dirty="0" smtClean="0"/>
                        <a:t>Vedtages foreløbigt</a:t>
                      </a:r>
                      <a:r>
                        <a:rPr lang="da-DK" sz="1800" baseline="0" dirty="0" smtClean="0"/>
                        <a:t> i skriftlig proces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da-DK" sz="1800" baseline="0" dirty="0" smtClean="0"/>
                        <a:t>Vedtages endeligt på 2. møde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Uge</a:t>
                      </a:r>
                      <a:r>
                        <a:rPr lang="da-DK" sz="1800" baseline="0" dirty="0" smtClean="0"/>
                        <a:t> 38-31</a:t>
                      </a:r>
                      <a:endParaRPr lang="da-DK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479181"/>
                  </a:ext>
                </a:extLst>
              </a:tr>
              <a:tr h="821195"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2. møde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a-DK" sz="1800" baseline="0" dirty="0" smtClean="0"/>
                        <a:t>Drøftelse af arbejde i arbejdsgrupper og status på leverancer.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sz="1800" baseline="0" dirty="0" smtClean="0"/>
                        <a:t>Eventuelt godkendelse af leverancer, der kan sendes til godkendelse i FFD.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Uge 42-44</a:t>
                      </a:r>
                      <a:endParaRPr lang="da-DK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194510"/>
                  </a:ext>
                </a:extLst>
              </a:tr>
            </a:tbl>
          </a:graphicData>
        </a:graphic>
      </p:graphicFrame>
      <p:sp>
        <p:nvSpPr>
          <p:cNvPr id="4" name="Tekstfelt 3"/>
          <p:cNvSpPr txBox="1"/>
          <p:nvPr/>
        </p:nvSpPr>
        <p:spPr>
          <a:xfrm>
            <a:off x="718533" y="207224"/>
            <a:ext cx="5324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000" dirty="0" smtClean="0"/>
              <a:t>Vand DUG – tidsplan</a:t>
            </a:r>
            <a:endParaRPr lang="da-DK" sz="3000" dirty="0"/>
          </a:p>
        </p:txBody>
      </p:sp>
    </p:spTree>
    <p:extLst>
      <p:ext uri="{BB962C8B-B14F-4D97-AF65-F5344CB8AC3E}">
        <p14:creationId xmlns:p14="http://schemas.microsoft.com/office/powerpoint/2010/main" val="106157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282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6C1.sPHtr6h22v2JjuuP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p06LmEQgQe5F9g.EIv6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tm_rx_wVmlw8WsEUXOYl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yfwc.g7ZIVGvyDPFZQ4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M6b_L34HNfHEyMW.cWl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Bd7qsRrdynH0qhgbCtq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OpznZXHMkpj.ZIJ0Zgn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.2SCMwDDxzRoY6c0.d1k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9imeCWhZa3Vk42Cx6HFs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mxwdNkxJEBgAQ5Ykc0F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AFlPWhsER98sGfdQF7X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E8rnJan2Cx43Hcac1HG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tQcFmru07.cSwyphgzP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erYAq6cUXayyXHTPi6C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AfxdtQxrR5bI.eGC3BT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C83DMe5X6o2x3I11lie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9F9ZyJWS_b1W.RgdioT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cuhCsnfog._IYZaevzXC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JxepTjZsZC0jssw6xlD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seOcyeN0G91Dij8komN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2aEhJys.oczYblmcgt0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2YBlmHUK85AzoJ.fBuA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IpnTzYBYIRXJtzZgI75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cnEmm5dlQxcCx4qF0O6g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aXyDUI6GbjTP1zxw4H1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JGtZS2EMFpEVNCp7yaO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9pjrmmpcXxscyi6XjWyh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VqvFeWnt8stEV8fFbfKa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0fwSnvmTYA4_2et_bJos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TMcmP36MFEB0LbL_Czw3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jKsDquU.PT.NXEw0NKy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yA2b4eqvSCf5dGOjQPR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9DqYJb5VJczvM_ZzKIry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rTfJkoFQ0JSk78BgYwY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ERizN2KQjYyO.Rw4Ibv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3SgPwZQgXllfwJLWk9u8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zy0Ud.yaPzgbADmicVc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XlTg.PibEd7ZVwQqV.n.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Wk0lFqlihsOVMbI2sSq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RQ3_uojtfbsL48pk80w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VoIpBMw1HBQ2tK9UTv.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sisKGVDiFQyG0FxW5isE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kOMh2vCwixApkyQcXYN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iW2hGMRDA4Hp4fjOvo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gFDX2OW7WWi8zEGil__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tleVeouZpgnj20jCYnZr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7M5u7NMjKqPpIBPYHjp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XGkyTHsRDK5DFgf_HAx0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Obvf2CEdw71EMZ3yLTd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QeSfI9cKylnwASicv1u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LDqG9sDVKjHAS0DZQe1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Z5dVMhsYKaC_FhpfTYG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veHSn5dezAnApLJC5qT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rYODkt7R0.O.Hei8JbH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peahpQFMx7wnDesSMT.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yhiLYiPQSv6QBAh74xwr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QFpgTwMx2Mmol5EIuFUN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JCKm2LsoOK2FN4QhGnl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8I9SYIRTD6VgTtSSALQv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hrBGwXQIAEDXHuRxayj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1jMd0NkvLdQL33EYZ3xJ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oMk3Om6Dhn7RV0V5X7B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C3MQewguveQjVWESxpnp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sQO_n6OoN2SydWJ9EX8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Ww5Jf1QsxNiQVvdnafKv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1HzhnkQ6Lzhz.8y8e.xG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XrjbIrXHGGJBL6cnh9K1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LpLOIP1fOAgDkOsDP68j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i0v5j9CHy.7hM1gCua1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nJVDsHR.uTQnRNjqiza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N7HnHgoizXPi8A8FEcx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W9jd_COZQC1qnE8HSU1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AneLPZjOo6QKLZm8OQZC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qMINIUwJHfMxekt93DT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FJGb1M3_rVw7T1J6kxj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ivz8oy6QjXyvHFVUm4d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du8XSLWC97vxQzqCEcF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pE38YHJ3iEdQfLCdjtV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hJM283lsKIcsOqexOlLm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NIYxw8R7TdtycfuF35w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1wOR9Nrk2ePJC.ay115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4pHPCGaZmM6hfUPEBQlb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PZxL0T.AMpsi9VUCjPx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hKtVUw8IKn9HXA0APre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jJPj32sItBj5eOrSMaL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f.06.tXVokrvzS0D2vY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ZAnNAiq7jyZPRZyzq5TQ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qsUp4_5oPEUtLJuf3j0X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lvihyOhOzNyV5uxIq2Z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q.cGUjqjL.BC3FiXDQJ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DXhXzQ_V7OVzLqrmgbf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LrC3pYDcDNnv6D4orv1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4a6HJiyvFVMiNNpDP23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Z85byPya_0Ni3xVX99Q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5kKSE87UtH4zhW03y39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uZDWcOh5c.ZotDqupCS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AgI6g4pSW4zb1IH2ac9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6UCamUeSX71cn1jtTMQ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fBz004fzUodZhcoWj9A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1ySmYaDPs_J1Z8xVf03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fpsIHEwuE53K2wNVZ3E8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lbsc8xPzRQG6tkFQP5l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miLgp1nYfSIfHUlfZzR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isSYCltnVj34K9UA90L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vrTu3aurQOvwpVkC0Wr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jtXQDCseNlYiwMWfvx5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kBbqm54R2Aj4cGuSAeK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Bcozezs_gzeviQMOsTi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3UBulSebQkfL4clIZrL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ivMs7TOnrFJXbvNW0aZN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u.UnLt16omNC5SjlW6x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qO4YgqYvb7EM.5cQLCn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IHQnA6aMIhBEHUzonym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AvJBiG96M4lIAan8iW1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2TtacVD.bcM542Y2V7s2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jMhUvAH9TjmwZvL5.Qj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6CRAlAVqmEV2kJ0tS24V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4eHR7N1YUKSgXBUVKhU5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7TF44h._jkBbu1qK3a7N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19d43Rw9rk9WNEbwJIV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VW7H7PxF5T0XKIrmiAP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aMxvwhoOuu6TVzaECB2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OAmMb_LBQuTV9VFlmnZ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zC2bEqeJzy1qrtjqXib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9DPLHiD9oiL_necsi62Q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HnGEkd08nn7GSLSMJQ7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JZL4s7mmNrk.srBkgOxe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Q05iJ4osXeYGgmsdICL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0Ui4qT7c4ii68HBjWTDY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N_ww_s6siAxWNkYJM5Q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vuaVQesb941IHU4edLL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dxtU1irncp9eDazJIQd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6s0rsVq3v18eJ.d9JfS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XKyD4eT.qmgibiW8MvB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zpsPtMQnB7nM9ij2leaD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5_4XIqpiI5y1uoQa4OVa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UHgub.b3S30NBgOZ_np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wKD7FaLZK_FdfCt76Fq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b7t96wUWtbuLRcVj0t0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qbGEXnCrM_Z6MFTQxp1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bWUK.WrJHArdKHwRxez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nG04h6YOC1tLjc5RK3zo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zHpFHQ2mFMdv_LLehij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QxyFArr6PquJ2dYMYnS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ZCAwXocOy6.t4HPvgCMe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MLMitxBkD5vxQ9Nd47K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0X_IrYWXxHcNUG6c1qh9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JmfweGKMdI4GZThKYZ9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bD3gB5sZSUPd3Ak.wOnk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P4FM_zSvFKK5YTQwZt4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2MZndjxwmse6jyu6JOxw"/>
</p:tagLst>
</file>

<file path=ppt/theme/theme1.xml><?xml version="1.0" encoding="utf-8"?>
<a:theme xmlns:a="http://schemas.openxmlformats.org/drawingml/2006/main" name="Energistyrelsens PowerPoint skabelon DK">
  <a:themeElements>
    <a:clrScheme name="Energistyrelsens farver">
      <a:dk1>
        <a:srgbClr val="000000"/>
      </a:dk1>
      <a:lt1>
        <a:sysClr val="window" lastClr="FFFFFF"/>
      </a:lt1>
      <a:dk2>
        <a:srgbClr val="004B53"/>
      </a:dk2>
      <a:lt2>
        <a:srgbClr val="F3F3EF"/>
      </a:lt2>
      <a:accent1>
        <a:srgbClr val="0097A7"/>
      </a:accent1>
      <a:accent2>
        <a:srgbClr val="9EDADD"/>
      </a:accent2>
      <a:accent3>
        <a:srgbClr val="0F7883"/>
      </a:accent3>
      <a:accent4>
        <a:srgbClr val="F47D2A"/>
      </a:accent4>
      <a:accent5>
        <a:srgbClr val="A31E22"/>
      </a:accent5>
      <a:accent6>
        <a:srgbClr val="004B53"/>
      </a:accent6>
      <a:hlink>
        <a:srgbClr val="4BB3C4"/>
      </a:hlink>
      <a:folHlink>
        <a:srgbClr val="4BB3C4"/>
      </a:folHlink>
    </a:clrScheme>
    <a:fontScheme name="Energistyrelsen">
      <a:majorFont>
        <a:latin typeface="Roboto Condensed Light"/>
        <a:ea typeface=""/>
        <a:cs typeface=""/>
      </a:majorFont>
      <a:minorFont>
        <a:latin typeface="Roboto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4DEFBDB0-7647-4ACB-91A9-7111B81BC530}" vid="{F4C5C5F1-B179-4FD2-BE5C-EDD1AFCA4E3D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462eb9c821de45bb92f43569b478dacf</Template>
  <TotalTime>2833</TotalTime>
  <Words>498</Words>
  <Application>Microsoft Office PowerPoint</Application>
  <PresentationFormat>Widescreen</PresentationFormat>
  <Paragraphs>160</Paragraphs>
  <Slides>4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15" baseType="lpstr">
      <vt:lpstr>Wingdings</vt:lpstr>
      <vt:lpstr>Segoe UI Semilight</vt:lpstr>
      <vt:lpstr>Roboto Condensed Light</vt:lpstr>
      <vt:lpstr>Times New Roman</vt:lpstr>
      <vt:lpstr>Roboto</vt:lpstr>
      <vt:lpstr>Courier New</vt:lpstr>
      <vt:lpstr>Arial</vt:lpstr>
      <vt:lpstr>Roboto Condensed</vt:lpstr>
      <vt:lpstr>Calibri</vt:lpstr>
      <vt:lpstr>Energistyrelsens PowerPoint skabelon DK</vt:lpstr>
      <vt:lpstr>think-cell Slide</vt:lpstr>
      <vt:lpstr>PowerPoint-præsentation</vt:lpstr>
      <vt:lpstr>PowerPoint-præsentation</vt:lpstr>
      <vt:lpstr>PowerPoint-præsentation</vt:lpstr>
      <vt:lpstr>PowerPoint-præsentation</vt:lpstr>
    </vt:vector>
  </TitlesOfParts>
  <Company>Statens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Thea Madsen</dc:creator>
  <cp:lastModifiedBy>Niels Andreas Nepper-Christensen</cp:lastModifiedBy>
  <cp:revision>70</cp:revision>
  <dcterms:created xsi:type="dcterms:W3CDTF">2024-02-14T12:11:45Z</dcterms:created>
  <dcterms:modified xsi:type="dcterms:W3CDTF">2024-05-15T19:54:14Z</dcterms:modified>
</cp:coreProperties>
</file>